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56" r:id="rId2"/>
    <p:sldId id="323" r:id="rId3"/>
    <p:sldId id="260" r:id="rId4"/>
    <p:sldId id="390" r:id="rId5"/>
    <p:sldId id="401" r:id="rId6"/>
    <p:sldId id="411" r:id="rId7"/>
    <p:sldId id="391" r:id="rId8"/>
    <p:sldId id="410" r:id="rId9"/>
    <p:sldId id="324" r:id="rId10"/>
    <p:sldId id="325" r:id="rId11"/>
    <p:sldId id="326" r:id="rId12"/>
    <p:sldId id="402" r:id="rId13"/>
    <p:sldId id="328" r:id="rId14"/>
    <p:sldId id="329" r:id="rId15"/>
    <p:sldId id="403" r:id="rId16"/>
    <p:sldId id="330" r:id="rId17"/>
    <p:sldId id="404" r:id="rId18"/>
    <p:sldId id="266" r:id="rId19"/>
    <p:sldId id="331" r:id="rId20"/>
    <p:sldId id="397" r:id="rId21"/>
    <p:sldId id="332" r:id="rId22"/>
    <p:sldId id="398" r:id="rId23"/>
    <p:sldId id="270" r:id="rId24"/>
    <p:sldId id="393" r:id="rId25"/>
    <p:sldId id="399" r:id="rId26"/>
    <p:sldId id="394" r:id="rId27"/>
    <p:sldId id="333" r:id="rId28"/>
    <p:sldId id="334" r:id="rId29"/>
    <p:sldId id="335" r:id="rId30"/>
    <p:sldId id="405" r:id="rId31"/>
    <p:sldId id="273" r:id="rId32"/>
    <p:sldId id="388" r:id="rId33"/>
    <p:sldId id="389" r:id="rId34"/>
    <p:sldId id="336" r:id="rId35"/>
    <p:sldId id="337" r:id="rId36"/>
    <p:sldId id="340" r:id="rId37"/>
    <p:sldId id="339" r:id="rId38"/>
    <p:sldId id="406" r:id="rId39"/>
    <p:sldId id="342" r:id="rId40"/>
    <p:sldId id="343" r:id="rId41"/>
    <p:sldId id="344" r:id="rId42"/>
    <p:sldId id="345" r:id="rId43"/>
    <p:sldId id="346" r:id="rId44"/>
    <p:sldId id="348" r:id="rId45"/>
    <p:sldId id="407" r:id="rId46"/>
    <p:sldId id="349" r:id="rId47"/>
    <p:sldId id="350" r:id="rId48"/>
    <p:sldId id="392" r:id="rId49"/>
    <p:sldId id="408" r:id="rId50"/>
    <p:sldId id="409" r:id="rId51"/>
    <p:sldId id="352" r:id="rId52"/>
    <p:sldId id="396" r:id="rId53"/>
    <p:sldId id="395" r:id="rId54"/>
    <p:sldId id="353" r:id="rId55"/>
    <p:sldId id="354" r:id="rId56"/>
    <p:sldId id="412" r:id="rId57"/>
    <p:sldId id="289" r:id="rId58"/>
    <p:sldId id="355" r:id="rId59"/>
    <p:sldId id="400" r:id="rId60"/>
    <p:sldId id="356" r:id="rId61"/>
    <p:sldId id="357" r:id="rId62"/>
    <p:sldId id="413" r:id="rId63"/>
    <p:sldId id="359" r:id="rId64"/>
    <p:sldId id="358" r:id="rId65"/>
    <p:sldId id="386" r:id="rId66"/>
    <p:sldId id="360" r:id="rId67"/>
    <p:sldId id="414" r:id="rId68"/>
    <p:sldId id="363" r:id="rId69"/>
    <p:sldId id="361" r:id="rId70"/>
    <p:sldId id="415" r:id="rId71"/>
    <p:sldId id="362" r:id="rId72"/>
    <p:sldId id="364" r:id="rId73"/>
    <p:sldId id="416" r:id="rId74"/>
    <p:sldId id="365" r:id="rId75"/>
    <p:sldId id="366" r:id="rId76"/>
    <p:sldId id="367" r:id="rId77"/>
    <p:sldId id="368" r:id="rId78"/>
    <p:sldId id="417" r:id="rId79"/>
    <p:sldId id="369" r:id="rId80"/>
    <p:sldId id="370" r:id="rId81"/>
    <p:sldId id="418" r:id="rId82"/>
    <p:sldId id="371" r:id="rId83"/>
    <p:sldId id="419" r:id="rId84"/>
    <p:sldId id="372" r:id="rId85"/>
    <p:sldId id="420" r:id="rId86"/>
    <p:sldId id="373" r:id="rId87"/>
    <p:sldId id="374" r:id="rId88"/>
    <p:sldId id="421" r:id="rId89"/>
    <p:sldId id="375" r:id="rId90"/>
    <p:sldId id="422" r:id="rId91"/>
    <p:sldId id="377" r:id="rId92"/>
    <p:sldId id="378" r:id="rId93"/>
    <p:sldId id="423" r:id="rId94"/>
    <p:sldId id="379" r:id="rId95"/>
    <p:sldId id="381" r:id="rId96"/>
    <p:sldId id="382" r:id="rId97"/>
    <p:sldId id="383" r:id="rId98"/>
    <p:sldId id="384" r:id="rId99"/>
    <p:sldId id="424" r:id="rId100"/>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CC66"/>
    <a:srgbClr val="000000"/>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88663" autoAdjust="0"/>
  </p:normalViewPr>
  <p:slideViewPr>
    <p:cSldViewPr snapToObjects="1">
      <p:cViewPr>
        <p:scale>
          <a:sx n="110" d="100"/>
          <a:sy n="110" d="100"/>
        </p:scale>
        <p:origin x="-1163" y="-250"/>
      </p:cViewPr>
      <p:guideLst>
        <p:guide orient="horz" pos="1620"/>
        <p:guide pos="2880"/>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94D58B-10E1-4FF9-B611-F315C53E66A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zh-TW" altLang="en-US"/>
        </a:p>
      </dgm:t>
    </dgm:pt>
    <dgm:pt modelId="{EF6DE22D-39FB-4479-B905-37E817693880}">
      <dgm:prSet custT="1"/>
      <dgm:spPr/>
      <dgm:t>
        <a:bodyPr/>
        <a:lstStyle/>
        <a:p>
          <a:pPr rtl="0"/>
          <a:r>
            <a:rPr lang="zh-TW" altLang="en-US" sz="2800" b="1" dirty="0" smtClean="0">
              <a:latin typeface="微軟正黑體" panose="020B0604030504040204" pitchFamily="34" charset="-120"/>
              <a:ea typeface="微軟正黑體" panose="020B0604030504040204" pitchFamily="34" charset="-120"/>
            </a:rPr>
            <a:t>德國漢諾威電腦展</a:t>
          </a:r>
          <a:endParaRPr lang="zh-TW" sz="2800" dirty="0">
            <a:latin typeface="微軟正黑體" panose="020B0604030504040204" pitchFamily="34" charset="-120"/>
            <a:ea typeface="微軟正黑體" panose="020B0604030504040204" pitchFamily="34" charset="-120"/>
          </a:endParaRPr>
        </a:p>
      </dgm:t>
    </dgm:pt>
    <dgm:pt modelId="{1C34D744-FBA6-45C8-A012-7B587E08B3EF}" type="parTrans" cxnId="{24FED234-3C27-4578-9750-9E3D8D8EB0B3}">
      <dgm:prSet/>
      <dgm:spPr/>
      <dgm:t>
        <a:bodyPr/>
        <a:lstStyle/>
        <a:p>
          <a:endParaRPr lang="zh-TW" altLang="en-US" sz="1800"/>
        </a:p>
      </dgm:t>
    </dgm:pt>
    <dgm:pt modelId="{A474252C-1FE9-472E-9092-91B7E10267C0}" type="sibTrans" cxnId="{24FED234-3C27-4578-9750-9E3D8D8EB0B3}">
      <dgm:prSet/>
      <dgm:spPr/>
      <dgm:t>
        <a:bodyPr/>
        <a:lstStyle/>
        <a:p>
          <a:endParaRPr lang="zh-TW" altLang="en-US" sz="1800"/>
        </a:p>
      </dgm:t>
    </dgm:pt>
    <dgm:pt modelId="{26379BBB-FDEC-438C-8906-C32CF8BC2341}">
      <dgm:prSet custT="1"/>
      <dgm:spPr/>
      <dgm:t>
        <a:bodyPr/>
        <a:lstStyle/>
        <a:p>
          <a:pPr rtl="0"/>
          <a:r>
            <a:rPr lang="zh-TW" altLang="en-US" sz="2800" b="1" dirty="0" smtClean="0">
              <a:latin typeface="微軟正黑體" panose="020B0604030504040204" pitchFamily="34" charset="-120"/>
              <a:ea typeface="微軟正黑體" panose="020B0604030504040204" pitchFamily="34" charset="-120"/>
            </a:rPr>
            <a:t>臺北國際電腦展</a:t>
          </a:r>
          <a:endParaRPr lang="zh-TW" sz="2800" dirty="0">
            <a:latin typeface="微軟正黑體" panose="020B0604030504040204" pitchFamily="34" charset="-120"/>
            <a:ea typeface="微軟正黑體" panose="020B0604030504040204" pitchFamily="34" charset="-120"/>
          </a:endParaRPr>
        </a:p>
      </dgm:t>
    </dgm:pt>
    <dgm:pt modelId="{4BA38749-ED18-4F4C-9D1B-932DB1AB7D05}" type="parTrans" cxnId="{3FBCDAF9-1D23-4026-B92D-EFB6B02D7DE3}">
      <dgm:prSet/>
      <dgm:spPr/>
      <dgm:t>
        <a:bodyPr/>
        <a:lstStyle/>
        <a:p>
          <a:endParaRPr lang="zh-TW" altLang="en-US" sz="1800"/>
        </a:p>
      </dgm:t>
    </dgm:pt>
    <dgm:pt modelId="{55CF1D7D-F67F-43D8-A5CC-09127B292932}" type="sibTrans" cxnId="{3FBCDAF9-1D23-4026-B92D-EFB6B02D7DE3}">
      <dgm:prSet/>
      <dgm:spPr/>
      <dgm:t>
        <a:bodyPr/>
        <a:lstStyle/>
        <a:p>
          <a:endParaRPr lang="zh-TW" altLang="en-US" sz="1800"/>
        </a:p>
      </dgm:t>
    </dgm:pt>
    <dgm:pt modelId="{EBF0FE65-07DC-4235-9090-E9A5D327936F}">
      <dgm:prSet custT="1"/>
      <dgm:spPr/>
      <dgm:t>
        <a:bodyPr/>
        <a:lstStyle/>
        <a:p>
          <a:pPr rtl="0"/>
          <a:r>
            <a:rPr lang="zh-TW" altLang="en-US" sz="2800" b="1" dirty="0" smtClean="0">
              <a:latin typeface="微軟正黑體" panose="020B0604030504040204" pitchFamily="34" charset="-120"/>
              <a:ea typeface="微軟正黑體" panose="020B0604030504040204" pitchFamily="34" charset="-120"/>
            </a:rPr>
            <a:t>美國拉斯維加斯國際消費電子展</a:t>
          </a:r>
          <a:endParaRPr lang="zh-TW" sz="2800" dirty="0">
            <a:latin typeface="微軟正黑體" panose="020B0604030504040204" pitchFamily="34" charset="-120"/>
            <a:ea typeface="微軟正黑體" panose="020B0604030504040204" pitchFamily="34" charset="-120"/>
          </a:endParaRPr>
        </a:p>
      </dgm:t>
    </dgm:pt>
    <dgm:pt modelId="{1AFF841B-AD90-4171-AA40-7976DFB4AFA4}" type="sibTrans" cxnId="{7DBD7303-264F-49B4-A74B-24C85ECB6D0C}">
      <dgm:prSet/>
      <dgm:spPr/>
      <dgm:t>
        <a:bodyPr/>
        <a:lstStyle/>
        <a:p>
          <a:endParaRPr lang="zh-TW" altLang="en-US" sz="1800"/>
        </a:p>
      </dgm:t>
    </dgm:pt>
    <dgm:pt modelId="{89EF1DF9-6EB6-45B2-A712-32D751DFE0EF}" type="parTrans" cxnId="{7DBD7303-264F-49B4-A74B-24C85ECB6D0C}">
      <dgm:prSet/>
      <dgm:spPr/>
      <dgm:t>
        <a:bodyPr/>
        <a:lstStyle/>
        <a:p>
          <a:endParaRPr lang="zh-TW" altLang="en-US" sz="1800"/>
        </a:p>
      </dgm:t>
    </dgm:pt>
    <dgm:pt modelId="{414E8B4F-74C0-4EAD-B16D-7852208C2C19}" type="pres">
      <dgm:prSet presAssocID="{0594D58B-10E1-4FF9-B611-F315C53E66A5}" presName="linear" presStyleCnt="0">
        <dgm:presLayoutVars>
          <dgm:animLvl val="lvl"/>
          <dgm:resizeHandles val="exact"/>
        </dgm:presLayoutVars>
      </dgm:prSet>
      <dgm:spPr/>
      <dgm:t>
        <a:bodyPr/>
        <a:lstStyle/>
        <a:p>
          <a:endParaRPr lang="zh-TW" altLang="en-US"/>
        </a:p>
      </dgm:t>
    </dgm:pt>
    <dgm:pt modelId="{98CC0957-A284-4DF9-A5C9-CCE3C1011D9C}" type="pres">
      <dgm:prSet presAssocID="{EF6DE22D-39FB-4479-B905-37E817693880}" presName="parentText" presStyleLbl="node1" presStyleIdx="0" presStyleCnt="3">
        <dgm:presLayoutVars>
          <dgm:chMax val="0"/>
          <dgm:bulletEnabled val="1"/>
        </dgm:presLayoutVars>
      </dgm:prSet>
      <dgm:spPr/>
      <dgm:t>
        <a:bodyPr/>
        <a:lstStyle/>
        <a:p>
          <a:endParaRPr lang="zh-TW" altLang="en-US"/>
        </a:p>
      </dgm:t>
    </dgm:pt>
    <dgm:pt modelId="{65D90CED-0C40-4DDA-A0C3-F900136437C4}" type="pres">
      <dgm:prSet presAssocID="{A474252C-1FE9-472E-9092-91B7E10267C0}" presName="spacer" presStyleCnt="0"/>
      <dgm:spPr/>
    </dgm:pt>
    <dgm:pt modelId="{FD38FCFC-D4A4-485C-9355-28D6E99F7F2D}" type="pres">
      <dgm:prSet presAssocID="{26379BBB-FDEC-438C-8906-C32CF8BC2341}" presName="parentText" presStyleLbl="node1" presStyleIdx="1" presStyleCnt="3" custLinFactY="2706" custLinFactNeighborX="2719" custLinFactNeighborY="100000">
        <dgm:presLayoutVars>
          <dgm:chMax val="0"/>
          <dgm:bulletEnabled val="1"/>
        </dgm:presLayoutVars>
      </dgm:prSet>
      <dgm:spPr/>
      <dgm:t>
        <a:bodyPr/>
        <a:lstStyle/>
        <a:p>
          <a:endParaRPr lang="zh-TW" altLang="en-US"/>
        </a:p>
      </dgm:t>
    </dgm:pt>
    <dgm:pt modelId="{DCC52004-D407-4EB7-AFF2-91A1AFB66053}" type="pres">
      <dgm:prSet presAssocID="{55CF1D7D-F67F-43D8-A5CC-09127B292932}" presName="spacer" presStyleCnt="0"/>
      <dgm:spPr/>
    </dgm:pt>
    <dgm:pt modelId="{8BAEE351-AEB4-4571-B3BD-0A6F9F99BF18}" type="pres">
      <dgm:prSet presAssocID="{EBF0FE65-07DC-4235-9090-E9A5D327936F}" presName="parentText" presStyleLbl="node1" presStyleIdx="2" presStyleCnt="3">
        <dgm:presLayoutVars>
          <dgm:chMax val="0"/>
          <dgm:bulletEnabled val="1"/>
        </dgm:presLayoutVars>
      </dgm:prSet>
      <dgm:spPr/>
      <dgm:t>
        <a:bodyPr/>
        <a:lstStyle/>
        <a:p>
          <a:endParaRPr lang="zh-TW" altLang="en-US"/>
        </a:p>
      </dgm:t>
    </dgm:pt>
  </dgm:ptLst>
  <dgm:cxnLst>
    <dgm:cxn modelId="{C94E41BA-5F28-4900-B324-043186E321A3}" type="presOf" srcId="{EBF0FE65-07DC-4235-9090-E9A5D327936F}" destId="{8BAEE351-AEB4-4571-B3BD-0A6F9F99BF18}" srcOrd="0" destOrd="0" presId="urn:microsoft.com/office/officeart/2005/8/layout/vList2"/>
    <dgm:cxn modelId="{24FED234-3C27-4578-9750-9E3D8D8EB0B3}" srcId="{0594D58B-10E1-4FF9-B611-F315C53E66A5}" destId="{EF6DE22D-39FB-4479-B905-37E817693880}" srcOrd="0" destOrd="0" parTransId="{1C34D744-FBA6-45C8-A012-7B587E08B3EF}" sibTransId="{A474252C-1FE9-472E-9092-91B7E10267C0}"/>
    <dgm:cxn modelId="{7DBD7303-264F-49B4-A74B-24C85ECB6D0C}" srcId="{0594D58B-10E1-4FF9-B611-F315C53E66A5}" destId="{EBF0FE65-07DC-4235-9090-E9A5D327936F}" srcOrd="2" destOrd="0" parTransId="{89EF1DF9-6EB6-45B2-A712-32D751DFE0EF}" sibTransId="{1AFF841B-AD90-4171-AA40-7976DFB4AFA4}"/>
    <dgm:cxn modelId="{3FBCDAF9-1D23-4026-B92D-EFB6B02D7DE3}" srcId="{0594D58B-10E1-4FF9-B611-F315C53E66A5}" destId="{26379BBB-FDEC-438C-8906-C32CF8BC2341}" srcOrd="1" destOrd="0" parTransId="{4BA38749-ED18-4F4C-9D1B-932DB1AB7D05}" sibTransId="{55CF1D7D-F67F-43D8-A5CC-09127B292932}"/>
    <dgm:cxn modelId="{C2AB601D-1B86-4A9F-81BC-4374E02B80A2}" type="presOf" srcId="{EF6DE22D-39FB-4479-B905-37E817693880}" destId="{98CC0957-A284-4DF9-A5C9-CCE3C1011D9C}" srcOrd="0" destOrd="0" presId="urn:microsoft.com/office/officeart/2005/8/layout/vList2"/>
    <dgm:cxn modelId="{7814971A-810E-4023-BD30-13736A522CA4}" type="presOf" srcId="{0594D58B-10E1-4FF9-B611-F315C53E66A5}" destId="{414E8B4F-74C0-4EAD-B16D-7852208C2C19}" srcOrd="0" destOrd="0" presId="urn:microsoft.com/office/officeart/2005/8/layout/vList2"/>
    <dgm:cxn modelId="{EE1EE394-35F0-4E94-85B7-FB48DE9525D7}" type="presOf" srcId="{26379BBB-FDEC-438C-8906-C32CF8BC2341}" destId="{FD38FCFC-D4A4-485C-9355-28D6E99F7F2D}" srcOrd="0" destOrd="0" presId="urn:microsoft.com/office/officeart/2005/8/layout/vList2"/>
    <dgm:cxn modelId="{8FBF6AA3-E65A-4EEF-9093-63174BA7DD81}" type="presParOf" srcId="{414E8B4F-74C0-4EAD-B16D-7852208C2C19}" destId="{98CC0957-A284-4DF9-A5C9-CCE3C1011D9C}" srcOrd="0" destOrd="0" presId="urn:microsoft.com/office/officeart/2005/8/layout/vList2"/>
    <dgm:cxn modelId="{55C6E220-DCA9-4274-AFCE-B94ECE4A1FFF}" type="presParOf" srcId="{414E8B4F-74C0-4EAD-B16D-7852208C2C19}" destId="{65D90CED-0C40-4DDA-A0C3-F900136437C4}" srcOrd="1" destOrd="0" presId="urn:microsoft.com/office/officeart/2005/8/layout/vList2"/>
    <dgm:cxn modelId="{E17936BE-4C40-4850-826D-3A7C65239175}" type="presParOf" srcId="{414E8B4F-74C0-4EAD-B16D-7852208C2C19}" destId="{FD38FCFC-D4A4-485C-9355-28D6E99F7F2D}" srcOrd="2" destOrd="0" presId="urn:microsoft.com/office/officeart/2005/8/layout/vList2"/>
    <dgm:cxn modelId="{6FD78EEB-F86B-4846-A600-5EEC6BB0B458}" type="presParOf" srcId="{414E8B4F-74C0-4EAD-B16D-7852208C2C19}" destId="{DCC52004-D407-4EB7-AFF2-91A1AFB66053}" srcOrd="3" destOrd="0" presId="urn:microsoft.com/office/officeart/2005/8/layout/vList2"/>
    <dgm:cxn modelId="{5F31D3C1-A789-495F-BB23-7258CD4263AD}" type="presParOf" srcId="{414E8B4F-74C0-4EAD-B16D-7852208C2C19}" destId="{8BAEE351-AEB4-4571-B3BD-0A6F9F99BF1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43C89E-F758-495C-B352-9D5BA5BC1A40}" type="doc">
      <dgm:prSet loTypeId="urn:microsoft.com/office/officeart/2005/8/layout/hProcess9" loCatId="process" qsTypeId="urn:microsoft.com/office/officeart/2005/8/quickstyle/simple1" qsCatId="simple" csTypeId="urn:microsoft.com/office/officeart/2005/8/colors/colorful5" csCatId="colorful" phldr="1"/>
      <dgm:spPr/>
      <dgm:t>
        <a:bodyPr/>
        <a:lstStyle/>
        <a:p>
          <a:endParaRPr lang="zh-TW" altLang="en-US"/>
        </a:p>
      </dgm:t>
    </dgm:pt>
    <dgm:pt modelId="{DACEB4DB-9A82-434E-81BF-67DA92C686C4}">
      <dgm:prSet custT="1"/>
      <dgm:spPr/>
      <dgm:t>
        <a:bodyPr/>
        <a:lstStyle/>
        <a:p>
          <a:pPr rtl="0">
            <a:spcAft>
              <a:spcPts val="10"/>
            </a:spcAft>
          </a:pPr>
          <a:r>
            <a:rPr lang="en-US" sz="2000" dirty="0" smtClean="0">
              <a:latin typeface="微軟正黑體" panose="020B0604030504040204" pitchFamily="34" charset="-120"/>
              <a:ea typeface="微軟正黑體" panose="020B0604030504040204" pitchFamily="34" charset="-120"/>
            </a:rPr>
            <a:t>Computer</a:t>
          </a:r>
        </a:p>
        <a:p>
          <a:pPr rtl="0">
            <a:spcAft>
              <a:spcPts val="10"/>
            </a:spcAft>
          </a:pPr>
          <a:r>
            <a:rPr lang="en-US" sz="2000" dirty="0" smtClean="0">
              <a:latin typeface="微軟正黑體" panose="020B0604030504040204" pitchFamily="34" charset="-120"/>
              <a:ea typeface="微軟正黑體" panose="020B0604030504040204" pitchFamily="34" charset="-120"/>
            </a:rPr>
            <a:t>(</a:t>
          </a:r>
          <a:r>
            <a:rPr lang="zh-TW" sz="2000" dirty="0" smtClean="0">
              <a:latin typeface="微軟正黑體" panose="020B0604030504040204" pitchFamily="34" charset="-120"/>
              <a:ea typeface="微軟正黑體" panose="020B0604030504040204" pitchFamily="34" charset="-120"/>
            </a:rPr>
            <a:t>電腦</a:t>
          </a:r>
          <a:r>
            <a:rPr lang="en-US" sz="2000" dirty="0" smtClean="0">
              <a:latin typeface="微軟正黑體" panose="020B0604030504040204" pitchFamily="34" charset="-120"/>
              <a:ea typeface="微軟正黑體" panose="020B0604030504040204" pitchFamily="34" charset="-120"/>
            </a:rPr>
            <a:t>)</a:t>
          </a:r>
          <a:endParaRPr lang="zh-TW" sz="2000" dirty="0">
            <a:latin typeface="微軟正黑體" panose="020B0604030504040204" pitchFamily="34" charset="-120"/>
            <a:ea typeface="微軟正黑體" panose="020B0604030504040204" pitchFamily="34" charset="-120"/>
          </a:endParaRPr>
        </a:p>
      </dgm:t>
    </dgm:pt>
    <dgm:pt modelId="{F1747FD0-99AE-4403-8E04-6496BFB159F0}" type="parTrans" cxnId="{4AC85163-8CE1-4946-AD59-D84704079E30}">
      <dgm:prSet/>
      <dgm:spPr/>
      <dgm:t>
        <a:bodyPr/>
        <a:lstStyle/>
        <a:p>
          <a:endParaRPr lang="zh-TW" altLang="en-US"/>
        </a:p>
      </dgm:t>
    </dgm:pt>
    <dgm:pt modelId="{252DB72A-86C4-4283-8FFA-61A86ECB5285}" type="sibTrans" cxnId="{4AC85163-8CE1-4946-AD59-D84704079E30}">
      <dgm:prSet/>
      <dgm:spPr/>
      <dgm:t>
        <a:bodyPr/>
        <a:lstStyle/>
        <a:p>
          <a:endParaRPr lang="zh-TW" altLang="en-US"/>
        </a:p>
      </dgm:t>
    </dgm:pt>
    <dgm:pt modelId="{46FEEC30-E09E-4296-9E45-301E93CA86DE}">
      <dgm:prSet custT="1"/>
      <dgm:spPr/>
      <dgm:t>
        <a:bodyPr/>
        <a:lstStyle/>
        <a:p>
          <a:pPr rtl="0">
            <a:spcAft>
              <a:spcPts val="100"/>
            </a:spcAft>
          </a:pPr>
          <a:r>
            <a:rPr lang="en-US" sz="2000" dirty="0" smtClean="0">
              <a:latin typeface="微軟正黑體" panose="020B0604030504040204" pitchFamily="34" charset="-120"/>
              <a:ea typeface="微軟正黑體" panose="020B0604030504040204" pitchFamily="34" charset="-120"/>
            </a:rPr>
            <a:t>Communication</a:t>
          </a:r>
        </a:p>
        <a:p>
          <a:pPr rtl="0">
            <a:spcAft>
              <a:spcPts val="100"/>
            </a:spcAft>
          </a:pPr>
          <a:r>
            <a:rPr lang="en-US" sz="2000" dirty="0" smtClean="0">
              <a:latin typeface="微軟正黑體" panose="020B0604030504040204" pitchFamily="34" charset="-120"/>
              <a:ea typeface="微軟正黑體" panose="020B0604030504040204" pitchFamily="34" charset="-120"/>
            </a:rPr>
            <a:t>(</a:t>
          </a:r>
          <a:r>
            <a:rPr lang="zh-TW" sz="2000" dirty="0" smtClean="0">
              <a:latin typeface="微軟正黑體" panose="020B0604030504040204" pitchFamily="34" charset="-120"/>
              <a:ea typeface="微軟正黑體" panose="020B0604030504040204" pitchFamily="34" charset="-120"/>
            </a:rPr>
            <a:t>通訊</a:t>
          </a:r>
          <a:r>
            <a:rPr lang="en-US" sz="2000" dirty="0" smtClean="0">
              <a:latin typeface="微軟正黑體" panose="020B0604030504040204" pitchFamily="34" charset="-120"/>
              <a:ea typeface="微軟正黑體" panose="020B0604030504040204" pitchFamily="34" charset="-120"/>
            </a:rPr>
            <a:t>)</a:t>
          </a:r>
          <a:endParaRPr lang="zh-TW" sz="2000" dirty="0">
            <a:latin typeface="微軟正黑體" panose="020B0604030504040204" pitchFamily="34" charset="-120"/>
            <a:ea typeface="微軟正黑體" panose="020B0604030504040204" pitchFamily="34" charset="-120"/>
          </a:endParaRPr>
        </a:p>
      </dgm:t>
    </dgm:pt>
    <dgm:pt modelId="{BD83C624-C318-45D5-82F4-7997027C2662}" type="parTrans" cxnId="{DDAF37F6-B4F9-4A2B-9CCA-373BED20A2F9}">
      <dgm:prSet/>
      <dgm:spPr/>
      <dgm:t>
        <a:bodyPr/>
        <a:lstStyle/>
        <a:p>
          <a:endParaRPr lang="zh-TW" altLang="en-US"/>
        </a:p>
      </dgm:t>
    </dgm:pt>
    <dgm:pt modelId="{E8BA817A-32CA-43FB-B6AD-CE1E040F477C}" type="sibTrans" cxnId="{DDAF37F6-B4F9-4A2B-9CCA-373BED20A2F9}">
      <dgm:prSet/>
      <dgm:spPr/>
      <dgm:t>
        <a:bodyPr/>
        <a:lstStyle/>
        <a:p>
          <a:endParaRPr lang="zh-TW" altLang="en-US"/>
        </a:p>
      </dgm:t>
    </dgm:pt>
    <dgm:pt modelId="{613DB871-E3BB-4D3B-A872-AFC596856062}">
      <dgm:prSet custT="1"/>
      <dgm:spPr/>
      <dgm:t>
        <a:bodyPr/>
        <a:lstStyle/>
        <a:p>
          <a:pPr rtl="0">
            <a:spcAft>
              <a:spcPts val="20"/>
            </a:spcAft>
          </a:pPr>
          <a:r>
            <a:rPr lang="en-US" sz="2000" dirty="0" smtClean="0">
              <a:latin typeface="微軟正黑體" panose="020B0604030504040204" pitchFamily="34" charset="-120"/>
              <a:ea typeface="微軟正黑體" panose="020B0604030504040204" pitchFamily="34" charset="-120"/>
            </a:rPr>
            <a:t>Consumer electronics</a:t>
          </a:r>
        </a:p>
        <a:p>
          <a:pPr rtl="0">
            <a:spcAft>
              <a:spcPts val="20"/>
            </a:spcAft>
          </a:pPr>
          <a:r>
            <a:rPr lang="en-US" sz="2000" dirty="0" smtClean="0">
              <a:latin typeface="微軟正黑體" panose="020B0604030504040204" pitchFamily="34" charset="-120"/>
              <a:ea typeface="微軟正黑體" panose="020B0604030504040204" pitchFamily="34" charset="-120"/>
            </a:rPr>
            <a:t>(</a:t>
          </a:r>
          <a:r>
            <a:rPr lang="zh-TW" sz="2000" dirty="0" smtClean="0">
              <a:latin typeface="微軟正黑體" panose="020B0604030504040204" pitchFamily="34" charset="-120"/>
              <a:ea typeface="微軟正黑體" panose="020B0604030504040204" pitchFamily="34" charset="-120"/>
            </a:rPr>
            <a:t>消費性電子產品</a:t>
          </a:r>
          <a:r>
            <a:rPr lang="en-US" sz="2000" dirty="0" smtClean="0">
              <a:latin typeface="微軟正黑體" panose="020B0604030504040204" pitchFamily="34" charset="-120"/>
              <a:ea typeface="微軟正黑體" panose="020B0604030504040204" pitchFamily="34" charset="-120"/>
            </a:rPr>
            <a:t>)</a:t>
          </a:r>
          <a:endParaRPr lang="zh-TW" sz="2000" dirty="0">
            <a:latin typeface="微軟正黑體" panose="020B0604030504040204" pitchFamily="34" charset="-120"/>
            <a:ea typeface="微軟正黑體" panose="020B0604030504040204" pitchFamily="34" charset="-120"/>
          </a:endParaRPr>
        </a:p>
      </dgm:t>
    </dgm:pt>
    <dgm:pt modelId="{39A19714-91E1-487A-96A4-6903E1D5C191}" type="parTrans" cxnId="{4AA788EB-6DDB-4308-A008-F0F2C08308A3}">
      <dgm:prSet/>
      <dgm:spPr/>
      <dgm:t>
        <a:bodyPr/>
        <a:lstStyle/>
        <a:p>
          <a:endParaRPr lang="zh-TW" altLang="en-US"/>
        </a:p>
      </dgm:t>
    </dgm:pt>
    <dgm:pt modelId="{6108C8C6-6946-4A36-8057-620EA1707C89}" type="sibTrans" cxnId="{4AA788EB-6DDB-4308-A008-F0F2C08308A3}">
      <dgm:prSet/>
      <dgm:spPr/>
      <dgm:t>
        <a:bodyPr/>
        <a:lstStyle/>
        <a:p>
          <a:endParaRPr lang="zh-TW" altLang="en-US"/>
        </a:p>
      </dgm:t>
    </dgm:pt>
    <dgm:pt modelId="{B4A2B6D4-2EBC-4029-B5B5-8E627EF9EDD4}" type="pres">
      <dgm:prSet presAssocID="{6143C89E-F758-495C-B352-9D5BA5BC1A40}" presName="CompostProcess" presStyleCnt="0">
        <dgm:presLayoutVars>
          <dgm:dir/>
          <dgm:resizeHandles val="exact"/>
        </dgm:presLayoutVars>
      </dgm:prSet>
      <dgm:spPr/>
      <dgm:t>
        <a:bodyPr/>
        <a:lstStyle/>
        <a:p>
          <a:endParaRPr lang="zh-TW" altLang="en-US"/>
        </a:p>
      </dgm:t>
    </dgm:pt>
    <dgm:pt modelId="{F8A365B3-6D8A-4CF5-B071-496BFE72F088}" type="pres">
      <dgm:prSet presAssocID="{6143C89E-F758-495C-B352-9D5BA5BC1A40}" presName="arrow" presStyleLbl="bgShp" presStyleIdx="0" presStyleCnt="1" custLinFactNeighborX="-4301" custLinFactNeighborY="63550"/>
      <dgm:spPr/>
    </dgm:pt>
    <dgm:pt modelId="{4AA21F0D-9343-41F3-9894-2F0E057048A0}" type="pres">
      <dgm:prSet presAssocID="{6143C89E-F758-495C-B352-9D5BA5BC1A40}" presName="linearProcess" presStyleCnt="0"/>
      <dgm:spPr/>
    </dgm:pt>
    <dgm:pt modelId="{B25AE0DA-5A29-4352-B3AA-7209C9C80B29}" type="pres">
      <dgm:prSet presAssocID="{DACEB4DB-9A82-434E-81BF-67DA92C686C4}" presName="textNode" presStyleLbl="node1" presStyleIdx="0" presStyleCnt="3" custScaleX="60152">
        <dgm:presLayoutVars>
          <dgm:bulletEnabled val="1"/>
        </dgm:presLayoutVars>
      </dgm:prSet>
      <dgm:spPr/>
      <dgm:t>
        <a:bodyPr/>
        <a:lstStyle/>
        <a:p>
          <a:endParaRPr lang="zh-TW" altLang="en-US"/>
        </a:p>
      </dgm:t>
    </dgm:pt>
    <dgm:pt modelId="{8B53A72B-E50E-4E1E-8BAF-1A4E8EB7EB31}" type="pres">
      <dgm:prSet presAssocID="{252DB72A-86C4-4283-8FFA-61A86ECB5285}" presName="sibTrans" presStyleCnt="0"/>
      <dgm:spPr/>
    </dgm:pt>
    <dgm:pt modelId="{11FF4CF5-A09A-46B9-A9EB-BFA635B71A03}" type="pres">
      <dgm:prSet presAssocID="{46FEEC30-E09E-4296-9E45-301E93CA86DE}" presName="textNode" presStyleLbl="node1" presStyleIdx="1" presStyleCnt="3" custScaleX="82409">
        <dgm:presLayoutVars>
          <dgm:bulletEnabled val="1"/>
        </dgm:presLayoutVars>
      </dgm:prSet>
      <dgm:spPr/>
      <dgm:t>
        <a:bodyPr/>
        <a:lstStyle/>
        <a:p>
          <a:endParaRPr lang="zh-TW" altLang="en-US"/>
        </a:p>
      </dgm:t>
    </dgm:pt>
    <dgm:pt modelId="{F30B74CE-CB18-42AE-AD27-E84817ABCC79}" type="pres">
      <dgm:prSet presAssocID="{E8BA817A-32CA-43FB-B6AD-CE1E040F477C}" presName="sibTrans" presStyleCnt="0"/>
      <dgm:spPr/>
    </dgm:pt>
    <dgm:pt modelId="{0F08A670-90FD-4F6E-8663-FA9D16A6EFD7}" type="pres">
      <dgm:prSet presAssocID="{613DB871-E3BB-4D3B-A872-AFC596856062}" presName="textNode" presStyleLbl="node1" presStyleIdx="2" presStyleCnt="3">
        <dgm:presLayoutVars>
          <dgm:bulletEnabled val="1"/>
        </dgm:presLayoutVars>
      </dgm:prSet>
      <dgm:spPr/>
      <dgm:t>
        <a:bodyPr/>
        <a:lstStyle/>
        <a:p>
          <a:endParaRPr lang="zh-TW" altLang="en-US"/>
        </a:p>
      </dgm:t>
    </dgm:pt>
  </dgm:ptLst>
  <dgm:cxnLst>
    <dgm:cxn modelId="{DDAF37F6-B4F9-4A2B-9CCA-373BED20A2F9}" srcId="{6143C89E-F758-495C-B352-9D5BA5BC1A40}" destId="{46FEEC30-E09E-4296-9E45-301E93CA86DE}" srcOrd="1" destOrd="0" parTransId="{BD83C624-C318-45D5-82F4-7997027C2662}" sibTransId="{E8BA817A-32CA-43FB-B6AD-CE1E040F477C}"/>
    <dgm:cxn modelId="{D859A237-7861-4E9D-B58A-EEA1199D2844}" type="presOf" srcId="{DACEB4DB-9A82-434E-81BF-67DA92C686C4}" destId="{B25AE0DA-5A29-4352-B3AA-7209C9C80B29}" srcOrd="0" destOrd="0" presId="urn:microsoft.com/office/officeart/2005/8/layout/hProcess9"/>
    <dgm:cxn modelId="{4AA788EB-6DDB-4308-A008-F0F2C08308A3}" srcId="{6143C89E-F758-495C-B352-9D5BA5BC1A40}" destId="{613DB871-E3BB-4D3B-A872-AFC596856062}" srcOrd="2" destOrd="0" parTransId="{39A19714-91E1-487A-96A4-6903E1D5C191}" sibTransId="{6108C8C6-6946-4A36-8057-620EA1707C89}"/>
    <dgm:cxn modelId="{18957675-DA4A-4229-80F0-73DD69F14EDB}" type="presOf" srcId="{6143C89E-F758-495C-B352-9D5BA5BC1A40}" destId="{B4A2B6D4-2EBC-4029-B5B5-8E627EF9EDD4}" srcOrd="0" destOrd="0" presId="urn:microsoft.com/office/officeart/2005/8/layout/hProcess9"/>
    <dgm:cxn modelId="{271210B3-4041-41EF-AE0D-616703A89F1C}" type="presOf" srcId="{613DB871-E3BB-4D3B-A872-AFC596856062}" destId="{0F08A670-90FD-4F6E-8663-FA9D16A6EFD7}" srcOrd="0" destOrd="0" presId="urn:microsoft.com/office/officeart/2005/8/layout/hProcess9"/>
    <dgm:cxn modelId="{1918D8CF-F131-49E5-A561-5AE8CE5BF39C}" type="presOf" srcId="{46FEEC30-E09E-4296-9E45-301E93CA86DE}" destId="{11FF4CF5-A09A-46B9-A9EB-BFA635B71A03}" srcOrd="0" destOrd="0" presId="urn:microsoft.com/office/officeart/2005/8/layout/hProcess9"/>
    <dgm:cxn modelId="{4AC85163-8CE1-4946-AD59-D84704079E30}" srcId="{6143C89E-F758-495C-B352-9D5BA5BC1A40}" destId="{DACEB4DB-9A82-434E-81BF-67DA92C686C4}" srcOrd="0" destOrd="0" parTransId="{F1747FD0-99AE-4403-8E04-6496BFB159F0}" sibTransId="{252DB72A-86C4-4283-8FFA-61A86ECB5285}"/>
    <dgm:cxn modelId="{BF547DC2-867A-4D10-8117-ADF2617D0F8F}" type="presParOf" srcId="{B4A2B6D4-2EBC-4029-B5B5-8E627EF9EDD4}" destId="{F8A365B3-6D8A-4CF5-B071-496BFE72F088}" srcOrd="0" destOrd="0" presId="urn:microsoft.com/office/officeart/2005/8/layout/hProcess9"/>
    <dgm:cxn modelId="{2C7D3F35-852F-4C2E-BDE3-7B989BDA2B0C}" type="presParOf" srcId="{B4A2B6D4-2EBC-4029-B5B5-8E627EF9EDD4}" destId="{4AA21F0D-9343-41F3-9894-2F0E057048A0}" srcOrd="1" destOrd="0" presId="urn:microsoft.com/office/officeart/2005/8/layout/hProcess9"/>
    <dgm:cxn modelId="{31FAA778-4190-49A9-BAF9-A531EC9724DC}" type="presParOf" srcId="{4AA21F0D-9343-41F3-9894-2F0E057048A0}" destId="{B25AE0DA-5A29-4352-B3AA-7209C9C80B29}" srcOrd="0" destOrd="0" presId="urn:microsoft.com/office/officeart/2005/8/layout/hProcess9"/>
    <dgm:cxn modelId="{6E0DBDC1-1F0F-4FEA-9D26-564C2A597321}" type="presParOf" srcId="{4AA21F0D-9343-41F3-9894-2F0E057048A0}" destId="{8B53A72B-E50E-4E1E-8BAF-1A4E8EB7EB31}" srcOrd="1" destOrd="0" presId="urn:microsoft.com/office/officeart/2005/8/layout/hProcess9"/>
    <dgm:cxn modelId="{EEC0BDA7-E11D-493C-8B8E-48662902EBE6}" type="presParOf" srcId="{4AA21F0D-9343-41F3-9894-2F0E057048A0}" destId="{11FF4CF5-A09A-46B9-A9EB-BFA635B71A03}" srcOrd="2" destOrd="0" presId="urn:microsoft.com/office/officeart/2005/8/layout/hProcess9"/>
    <dgm:cxn modelId="{1066CD68-1676-4CA3-9D7D-1A9B6E3B02A1}" type="presParOf" srcId="{4AA21F0D-9343-41F3-9894-2F0E057048A0}" destId="{F30B74CE-CB18-42AE-AD27-E84817ABCC79}" srcOrd="3" destOrd="0" presId="urn:microsoft.com/office/officeart/2005/8/layout/hProcess9"/>
    <dgm:cxn modelId="{4E74294E-BAAD-4EF2-84BC-53514323D9E1}" type="presParOf" srcId="{4AA21F0D-9343-41F3-9894-2F0E057048A0}" destId="{0F08A670-90FD-4F6E-8663-FA9D16A6EFD7}"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152571-6151-42C3-9724-B860F544CD87}"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zh-TW" altLang="en-US"/>
        </a:p>
      </dgm:t>
    </dgm:pt>
    <dgm:pt modelId="{D47A3A7D-B574-49A8-BA55-64AF3EA019D2}">
      <dgm:prSet custT="1"/>
      <dgm:spPr/>
      <dgm:t>
        <a:bodyPr/>
        <a:lstStyle/>
        <a:p>
          <a:pPr rtl="0"/>
          <a:r>
            <a:rPr lang="zh-TW" altLang="en-US" sz="2000" b="1" dirty="0" smtClean="0">
              <a:latin typeface="微軟正黑體" panose="020B0604030504040204" pitchFamily="34" charset="-120"/>
              <a:ea typeface="微軟正黑體" panose="020B0604030504040204" pitchFamily="34" charset="-120"/>
            </a:rPr>
            <a:t>控制匯流排</a:t>
          </a:r>
          <a:endParaRPr lang="zh-TW" altLang="en-US" sz="2000" dirty="0">
            <a:latin typeface="微軟正黑體" panose="020B0604030504040204" pitchFamily="34" charset="-120"/>
            <a:ea typeface="微軟正黑體" panose="020B0604030504040204" pitchFamily="34" charset="-120"/>
          </a:endParaRPr>
        </a:p>
      </dgm:t>
    </dgm:pt>
    <dgm:pt modelId="{BE9082D1-D91B-4D38-AF4D-D556C79D53FB}" type="parTrans" cxnId="{34D98182-5325-4AA0-B3C2-3A57F8AA4805}">
      <dgm:prSet/>
      <dgm:spPr/>
      <dgm:t>
        <a:bodyPr/>
        <a:lstStyle/>
        <a:p>
          <a:endParaRPr lang="zh-TW" altLang="en-US"/>
        </a:p>
      </dgm:t>
    </dgm:pt>
    <dgm:pt modelId="{4DA0D767-1F72-4000-8465-4E789A48A20C}" type="sibTrans" cxnId="{34D98182-5325-4AA0-B3C2-3A57F8AA4805}">
      <dgm:prSet/>
      <dgm:spPr/>
      <dgm:t>
        <a:bodyPr/>
        <a:lstStyle/>
        <a:p>
          <a:endParaRPr lang="zh-TW" altLang="en-US"/>
        </a:p>
      </dgm:t>
    </dgm:pt>
    <dgm:pt modelId="{5FAF57A1-AC2D-41EC-8441-13B31FB9E5DE}">
      <dgm:prSet custT="1"/>
      <dgm:spPr/>
      <dgm:t>
        <a:bodyPr/>
        <a:lstStyle/>
        <a:p>
          <a:pPr rtl="0"/>
          <a:r>
            <a:rPr lang="zh-TW" altLang="en-US" sz="2000" b="1" dirty="0" smtClean="0">
              <a:latin typeface="微軟正黑體" panose="020B0604030504040204" pitchFamily="34" charset="-120"/>
              <a:ea typeface="微軟正黑體" panose="020B0604030504040204" pitchFamily="34" charset="-120"/>
            </a:rPr>
            <a:t>讓控制單元可以操控算術邏輯單元的運算。</a:t>
          </a:r>
          <a:endParaRPr lang="zh-TW" altLang="en-US" sz="2000" dirty="0">
            <a:latin typeface="微軟正黑體" panose="020B0604030504040204" pitchFamily="34" charset="-120"/>
            <a:ea typeface="微軟正黑體" panose="020B0604030504040204" pitchFamily="34" charset="-120"/>
          </a:endParaRPr>
        </a:p>
      </dgm:t>
    </dgm:pt>
    <dgm:pt modelId="{DFDBDED8-F7F9-47F1-83AA-00AB5012C25F}" type="parTrans" cxnId="{693C777C-CBD7-4740-B662-7F831FA0C62C}">
      <dgm:prSet/>
      <dgm:spPr/>
      <dgm:t>
        <a:bodyPr/>
        <a:lstStyle/>
        <a:p>
          <a:endParaRPr lang="zh-TW" altLang="en-US"/>
        </a:p>
      </dgm:t>
    </dgm:pt>
    <dgm:pt modelId="{04604E05-53AD-4134-B5F7-BB6EBF5DE237}" type="sibTrans" cxnId="{693C777C-CBD7-4740-B662-7F831FA0C62C}">
      <dgm:prSet/>
      <dgm:spPr/>
      <dgm:t>
        <a:bodyPr/>
        <a:lstStyle/>
        <a:p>
          <a:endParaRPr lang="zh-TW" altLang="en-US"/>
        </a:p>
      </dgm:t>
    </dgm:pt>
    <dgm:pt modelId="{F40FE27B-7C97-468B-99E5-ED93BF489322}">
      <dgm:prSet custT="1"/>
      <dgm:spPr/>
      <dgm:t>
        <a:bodyPr/>
        <a:lstStyle/>
        <a:p>
          <a:pPr rtl="0"/>
          <a:r>
            <a:rPr lang="zh-TW" altLang="en-US" sz="2000" b="1" dirty="0" smtClean="0">
              <a:latin typeface="微軟正黑體" panose="020B0604030504040204" pitchFamily="34" charset="-120"/>
              <a:ea typeface="微軟正黑體" panose="020B0604030504040204" pitchFamily="34" charset="-120"/>
            </a:rPr>
            <a:t>位址匯流排</a:t>
          </a:r>
          <a:endParaRPr lang="zh-TW" altLang="en-US" sz="2000" dirty="0">
            <a:latin typeface="微軟正黑體" panose="020B0604030504040204" pitchFamily="34" charset="-120"/>
            <a:ea typeface="微軟正黑體" panose="020B0604030504040204" pitchFamily="34" charset="-120"/>
          </a:endParaRPr>
        </a:p>
      </dgm:t>
    </dgm:pt>
    <dgm:pt modelId="{E5E23244-CC08-48F5-957C-4EF29F0E63F7}" type="parTrans" cxnId="{358AC211-E50C-4025-88F4-2EEC21576CB2}">
      <dgm:prSet/>
      <dgm:spPr/>
      <dgm:t>
        <a:bodyPr/>
        <a:lstStyle/>
        <a:p>
          <a:endParaRPr lang="zh-TW" altLang="en-US"/>
        </a:p>
      </dgm:t>
    </dgm:pt>
    <dgm:pt modelId="{1F56F016-DD95-4EFB-BA5B-92D5DC1B664D}" type="sibTrans" cxnId="{358AC211-E50C-4025-88F4-2EEC21576CB2}">
      <dgm:prSet/>
      <dgm:spPr/>
      <dgm:t>
        <a:bodyPr/>
        <a:lstStyle/>
        <a:p>
          <a:endParaRPr lang="zh-TW" altLang="en-US"/>
        </a:p>
      </dgm:t>
    </dgm:pt>
    <dgm:pt modelId="{0412BB3E-C8C8-403B-BF57-2E26D56D413F}">
      <dgm:prSet custT="1"/>
      <dgm:spPr/>
      <dgm:t>
        <a:bodyPr/>
        <a:lstStyle/>
        <a:p>
          <a:pPr rtl="0"/>
          <a:r>
            <a:rPr lang="zh-TW" altLang="en-US" sz="2000" b="1" dirty="0" smtClean="0">
              <a:latin typeface="微軟正黑體" panose="020B0604030504040204" pitchFamily="34" charset="-120"/>
              <a:ea typeface="微軟正黑體" panose="020B0604030504040204" pitchFamily="34" charset="-120"/>
            </a:rPr>
            <a:t>將所要執行的程式位址傳到中央處理器內的程式計數器。</a:t>
          </a:r>
          <a:endParaRPr lang="zh-TW" altLang="en-US" sz="2000" dirty="0">
            <a:latin typeface="微軟正黑體" panose="020B0604030504040204" pitchFamily="34" charset="-120"/>
            <a:ea typeface="微軟正黑體" panose="020B0604030504040204" pitchFamily="34" charset="-120"/>
          </a:endParaRPr>
        </a:p>
      </dgm:t>
    </dgm:pt>
    <dgm:pt modelId="{6762124E-402E-4747-AB78-51FD4B7F67F1}" type="parTrans" cxnId="{254E9047-2D89-4743-A6C5-BB16098B4A17}">
      <dgm:prSet/>
      <dgm:spPr/>
      <dgm:t>
        <a:bodyPr/>
        <a:lstStyle/>
        <a:p>
          <a:endParaRPr lang="zh-TW" altLang="en-US"/>
        </a:p>
      </dgm:t>
    </dgm:pt>
    <dgm:pt modelId="{36895E4C-1215-4719-BDBB-91A1A6C5D80E}" type="sibTrans" cxnId="{254E9047-2D89-4743-A6C5-BB16098B4A17}">
      <dgm:prSet/>
      <dgm:spPr/>
      <dgm:t>
        <a:bodyPr/>
        <a:lstStyle/>
        <a:p>
          <a:endParaRPr lang="zh-TW" altLang="en-US"/>
        </a:p>
      </dgm:t>
    </dgm:pt>
    <dgm:pt modelId="{91BE1724-52EB-4386-BC20-181625486252}">
      <dgm:prSet custT="1"/>
      <dgm:spPr/>
      <dgm:t>
        <a:bodyPr/>
        <a:lstStyle/>
        <a:p>
          <a:pPr rtl="0"/>
          <a:r>
            <a:rPr lang="zh-TW" altLang="en-US" sz="2000" b="1" dirty="0" smtClean="0">
              <a:latin typeface="微軟正黑體" panose="020B0604030504040204" pitchFamily="34" charset="-120"/>
              <a:ea typeface="微軟正黑體" panose="020B0604030504040204" pitchFamily="34" charset="-120"/>
            </a:rPr>
            <a:t>資料匯流排</a:t>
          </a:r>
          <a:endParaRPr lang="zh-TW" altLang="en-US" sz="2000" dirty="0">
            <a:latin typeface="微軟正黑體" panose="020B0604030504040204" pitchFamily="34" charset="-120"/>
            <a:ea typeface="微軟正黑體" panose="020B0604030504040204" pitchFamily="34" charset="-120"/>
          </a:endParaRPr>
        </a:p>
      </dgm:t>
    </dgm:pt>
    <dgm:pt modelId="{04207A43-4CD7-4CE1-8560-F5E9D2B4ED55}" type="parTrans" cxnId="{52DD6C58-AD5C-41F9-9074-55628E906EEC}">
      <dgm:prSet/>
      <dgm:spPr/>
      <dgm:t>
        <a:bodyPr/>
        <a:lstStyle/>
        <a:p>
          <a:endParaRPr lang="zh-TW" altLang="en-US"/>
        </a:p>
      </dgm:t>
    </dgm:pt>
    <dgm:pt modelId="{616B8350-A09E-4B83-BD39-A4AE2F461FDF}" type="sibTrans" cxnId="{52DD6C58-AD5C-41F9-9074-55628E906EEC}">
      <dgm:prSet/>
      <dgm:spPr/>
      <dgm:t>
        <a:bodyPr/>
        <a:lstStyle/>
        <a:p>
          <a:endParaRPr lang="zh-TW" altLang="en-US"/>
        </a:p>
      </dgm:t>
    </dgm:pt>
    <dgm:pt modelId="{D9CDD615-F573-4A6B-9A28-179B21C79057}">
      <dgm:prSet custT="1"/>
      <dgm:spPr/>
      <dgm:t>
        <a:bodyPr/>
        <a:lstStyle/>
        <a:p>
          <a:pPr rtl="0"/>
          <a:r>
            <a:rPr lang="zh-TW" altLang="en-US" sz="2000" b="1" dirty="0" smtClean="0">
              <a:latin typeface="微軟正黑體" panose="020B0604030504040204" pitchFamily="34" charset="-120"/>
              <a:ea typeface="微軟正黑體" panose="020B0604030504040204" pitchFamily="34" charset="-120"/>
            </a:rPr>
            <a:t>可供各單元間進行資料交換。</a:t>
          </a:r>
          <a:endParaRPr lang="zh-TW" altLang="en-US" sz="2000" dirty="0">
            <a:latin typeface="微軟正黑體" panose="020B0604030504040204" pitchFamily="34" charset="-120"/>
            <a:ea typeface="微軟正黑體" panose="020B0604030504040204" pitchFamily="34" charset="-120"/>
          </a:endParaRPr>
        </a:p>
      </dgm:t>
    </dgm:pt>
    <dgm:pt modelId="{28BC9FBE-4C71-4393-AFF2-8721109F8CCC}" type="parTrans" cxnId="{814DA02B-6E0E-48F9-A90B-D86F13E34152}">
      <dgm:prSet/>
      <dgm:spPr/>
      <dgm:t>
        <a:bodyPr/>
        <a:lstStyle/>
        <a:p>
          <a:endParaRPr lang="zh-TW" altLang="en-US"/>
        </a:p>
      </dgm:t>
    </dgm:pt>
    <dgm:pt modelId="{589E825F-ECD2-4829-9C58-45FFEDF792FF}" type="sibTrans" cxnId="{814DA02B-6E0E-48F9-A90B-D86F13E34152}">
      <dgm:prSet/>
      <dgm:spPr/>
      <dgm:t>
        <a:bodyPr/>
        <a:lstStyle/>
        <a:p>
          <a:endParaRPr lang="zh-TW" altLang="en-US"/>
        </a:p>
      </dgm:t>
    </dgm:pt>
    <dgm:pt modelId="{EE7E92F4-8528-4E5D-A7E3-7560DE4EC808}" type="pres">
      <dgm:prSet presAssocID="{C3152571-6151-42C3-9724-B860F544CD87}" presName="linear" presStyleCnt="0">
        <dgm:presLayoutVars>
          <dgm:dir/>
          <dgm:animLvl val="lvl"/>
          <dgm:resizeHandles val="exact"/>
        </dgm:presLayoutVars>
      </dgm:prSet>
      <dgm:spPr/>
      <dgm:t>
        <a:bodyPr/>
        <a:lstStyle/>
        <a:p>
          <a:endParaRPr lang="zh-TW" altLang="en-US"/>
        </a:p>
      </dgm:t>
    </dgm:pt>
    <dgm:pt modelId="{35631955-A109-4642-9E10-C6141C15A749}" type="pres">
      <dgm:prSet presAssocID="{D47A3A7D-B574-49A8-BA55-64AF3EA019D2}" presName="parentLin" presStyleCnt="0"/>
      <dgm:spPr/>
    </dgm:pt>
    <dgm:pt modelId="{2A778223-351E-4DF0-BE17-505EBF193F9D}" type="pres">
      <dgm:prSet presAssocID="{D47A3A7D-B574-49A8-BA55-64AF3EA019D2}" presName="parentLeftMargin" presStyleLbl="node1" presStyleIdx="0" presStyleCnt="3"/>
      <dgm:spPr/>
      <dgm:t>
        <a:bodyPr/>
        <a:lstStyle/>
        <a:p>
          <a:endParaRPr lang="zh-TW" altLang="en-US"/>
        </a:p>
      </dgm:t>
    </dgm:pt>
    <dgm:pt modelId="{38A79309-832D-4F70-8518-7A22FF99F0EF}" type="pres">
      <dgm:prSet presAssocID="{D47A3A7D-B574-49A8-BA55-64AF3EA019D2}" presName="parentText" presStyleLbl="node1" presStyleIdx="0" presStyleCnt="3">
        <dgm:presLayoutVars>
          <dgm:chMax val="0"/>
          <dgm:bulletEnabled val="1"/>
        </dgm:presLayoutVars>
      </dgm:prSet>
      <dgm:spPr/>
      <dgm:t>
        <a:bodyPr/>
        <a:lstStyle/>
        <a:p>
          <a:endParaRPr lang="zh-TW" altLang="en-US"/>
        </a:p>
      </dgm:t>
    </dgm:pt>
    <dgm:pt modelId="{7376BD22-D205-499E-8F34-0FDC03F9A887}" type="pres">
      <dgm:prSet presAssocID="{D47A3A7D-B574-49A8-BA55-64AF3EA019D2}" presName="negativeSpace" presStyleCnt="0"/>
      <dgm:spPr/>
    </dgm:pt>
    <dgm:pt modelId="{EDEAAF8A-A0BD-47FD-ACCB-516D19E13A29}" type="pres">
      <dgm:prSet presAssocID="{D47A3A7D-B574-49A8-BA55-64AF3EA019D2}" presName="childText" presStyleLbl="conFgAcc1" presStyleIdx="0" presStyleCnt="3">
        <dgm:presLayoutVars>
          <dgm:bulletEnabled val="1"/>
        </dgm:presLayoutVars>
      </dgm:prSet>
      <dgm:spPr/>
      <dgm:t>
        <a:bodyPr/>
        <a:lstStyle/>
        <a:p>
          <a:endParaRPr lang="zh-TW" altLang="en-US"/>
        </a:p>
      </dgm:t>
    </dgm:pt>
    <dgm:pt modelId="{92BD1AD5-5FFE-4E40-BA18-92916FAB994D}" type="pres">
      <dgm:prSet presAssocID="{4DA0D767-1F72-4000-8465-4E789A48A20C}" presName="spaceBetweenRectangles" presStyleCnt="0"/>
      <dgm:spPr/>
    </dgm:pt>
    <dgm:pt modelId="{B27B7C37-A5C3-4DB2-8CCF-71F3CB73FEAC}" type="pres">
      <dgm:prSet presAssocID="{F40FE27B-7C97-468B-99E5-ED93BF489322}" presName="parentLin" presStyleCnt="0"/>
      <dgm:spPr/>
    </dgm:pt>
    <dgm:pt modelId="{5F26EDA1-68CC-4D3C-A20B-C63D2BFFBA4A}" type="pres">
      <dgm:prSet presAssocID="{F40FE27B-7C97-468B-99E5-ED93BF489322}" presName="parentLeftMargin" presStyleLbl="node1" presStyleIdx="0" presStyleCnt="3"/>
      <dgm:spPr/>
      <dgm:t>
        <a:bodyPr/>
        <a:lstStyle/>
        <a:p>
          <a:endParaRPr lang="zh-TW" altLang="en-US"/>
        </a:p>
      </dgm:t>
    </dgm:pt>
    <dgm:pt modelId="{8868EBC5-2B8B-4C47-85DC-B145F93A408A}" type="pres">
      <dgm:prSet presAssocID="{F40FE27B-7C97-468B-99E5-ED93BF489322}" presName="parentText" presStyleLbl="node1" presStyleIdx="1" presStyleCnt="3">
        <dgm:presLayoutVars>
          <dgm:chMax val="0"/>
          <dgm:bulletEnabled val="1"/>
        </dgm:presLayoutVars>
      </dgm:prSet>
      <dgm:spPr/>
      <dgm:t>
        <a:bodyPr/>
        <a:lstStyle/>
        <a:p>
          <a:endParaRPr lang="zh-TW" altLang="en-US"/>
        </a:p>
      </dgm:t>
    </dgm:pt>
    <dgm:pt modelId="{43CAC7D2-8C02-416F-B26C-83C7B1EC3E09}" type="pres">
      <dgm:prSet presAssocID="{F40FE27B-7C97-468B-99E5-ED93BF489322}" presName="negativeSpace" presStyleCnt="0"/>
      <dgm:spPr/>
    </dgm:pt>
    <dgm:pt modelId="{EE3803E8-D332-44EC-A7D3-E6C57A52D17D}" type="pres">
      <dgm:prSet presAssocID="{F40FE27B-7C97-468B-99E5-ED93BF489322}" presName="childText" presStyleLbl="conFgAcc1" presStyleIdx="1" presStyleCnt="3">
        <dgm:presLayoutVars>
          <dgm:bulletEnabled val="1"/>
        </dgm:presLayoutVars>
      </dgm:prSet>
      <dgm:spPr/>
      <dgm:t>
        <a:bodyPr/>
        <a:lstStyle/>
        <a:p>
          <a:endParaRPr lang="zh-TW" altLang="en-US"/>
        </a:p>
      </dgm:t>
    </dgm:pt>
    <dgm:pt modelId="{AA6CEFF3-1733-47D7-B665-D22AEE5B1209}" type="pres">
      <dgm:prSet presAssocID="{1F56F016-DD95-4EFB-BA5B-92D5DC1B664D}" presName="spaceBetweenRectangles" presStyleCnt="0"/>
      <dgm:spPr/>
    </dgm:pt>
    <dgm:pt modelId="{742DF390-9E2D-4573-996B-CC61BC084BC7}" type="pres">
      <dgm:prSet presAssocID="{91BE1724-52EB-4386-BC20-181625486252}" presName="parentLin" presStyleCnt="0"/>
      <dgm:spPr/>
    </dgm:pt>
    <dgm:pt modelId="{E4D6BDAA-EE17-4900-9EE3-93BB514D81F6}" type="pres">
      <dgm:prSet presAssocID="{91BE1724-52EB-4386-BC20-181625486252}" presName="parentLeftMargin" presStyleLbl="node1" presStyleIdx="1" presStyleCnt="3"/>
      <dgm:spPr/>
      <dgm:t>
        <a:bodyPr/>
        <a:lstStyle/>
        <a:p>
          <a:endParaRPr lang="zh-TW" altLang="en-US"/>
        </a:p>
      </dgm:t>
    </dgm:pt>
    <dgm:pt modelId="{21D4DF60-081A-4049-9E42-41CEED6645E6}" type="pres">
      <dgm:prSet presAssocID="{91BE1724-52EB-4386-BC20-181625486252}" presName="parentText" presStyleLbl="node1" presStyleIdx="2" presStyleCnt="3">
        <dgm:presLayoutVars>
          <dgm:chMax val="0"/>
          <dgm:bulletEnabled val="1"/>
        </dgm:presLayoutVars>
      </dgm:prSet>
      <dgm:spPr/>
      <dgm:t>
        <a:bodyPr/>
        <a:lstStyle/>
        <a:p>
          <a:endParaRPr lang="zh-TW" altLang="en-US"/>
        </a:p>
      </dgm:t>
    </dgm:pt>
    <dgm:pt modelId="{C53A1BE3-E8A0-49F7-B4A5-6D96920B223F}" type="pres">
      <dgm:prSet presAssocID="{91BE1724-52EB-4386-BC20-181625486252}" presName="negativeSpace" presStyleCnt="0"/>
      <dgm:spPr/>
    </dgm:pt>
    <dgm:pt modelId="{F4230E44-C88A-4283-AE0A-E016ABD7D727}" type="pres">
      <dgm:prSet presAssocID="{91BE1724-52EB-4386-BC20-181625486252}" presName="childText" presStyleLbl="conFgAcc1" presStyleIdx="2" presStyleCnt="3">
        <dgm:presLayoutVars>
          <dgm:bulletEnabled val="1"/>
        </dgm:presLayoutVars>
      </dgm:prSet>
      <dgm:spPr/>
      <dgm:t>
        <a:bodyPr/>
        <a:lstStyle/>
        <a:p>
          <a:endParaRPr lang="zh-TW" altLang="en-US"/>
        </a:p>
      </dgm:t>
    </dgm:pt>
  </dgm:ptLst>
  <dgm:cxnLst>
    <dgm:cxn modelId="{A7892F91-8346-40FE-812A-627BE8335C33}" type="presOf" srcId="{91BE1724-52EB-4386-BC20-181625486252}" destId="{21D4DF60-081A-4049-9E42-41CEED6645E6}" srcOrd="1" destOrd="0" presId="urn:microsoft.com/office/officeart/2005/8/layout/list1"/>
    <dgm:cxn modelId="{17E76167-1661-4B72-92E2-BD9D1C3C9324}" type="presOf" srcId="{F40FE27B-7C97-468B-99E5-ED93BF489322}" destId="{8868EBC5-2B8B-4C47-85DC-B145F93A408A}" srcOrd="1" destOrd="0" presId="urn:microsoft.com/office/officeart/2005/8/layout/list1"/>
    <dgm:cxn modelId="{254E9047-2D89-4743-A6C5-BB16098B4A17}" srcId="{F40FE27B-7C97-468B-99E5-ED93BF489322}" destId="{0412BB3E-C8C8-403B-BF57-2E26D56D413F}" srcOrd="0" destOrd="0" parTransId="{6762124E-402E-4747-AB78-51FD4B7F67F1}" sibTransId="{36895E4C-1215-4719-BDBB-91A1A6C5D80E}"/>
    <dgm:cxn modelId="{52DD6C58-AD5C-41F9-9074-55628E906EEC}" srcId="{C3152571-6151-42C3-9724-B860F544CD87}" destId="{91BE1724-52EB-4386-BC20-181625486252}" srcOrd="2" destOrd="0" parTransId="{04207A43-4CD7-4CE1-8560-F5E9D2B4ED55}" sibTransId="{616B8350-A09E-4B83-BD39-A4AE2F461FDF}"/>
    <dgm:cxn modelId="{358AC211-E50C-4025-88F4-2EEC21576CB2}" srcId="{C3152571-6151-42C3-9724-B860F544CD87}" destId="{F40FE27B-7C97-468B-99E5-ED93BF489322}" srcOrd="1" destOrd="0" parTransId="{E5E23244-CC08-48F5-957C-4EF29F0E63F7}" sibTransId="{1F56F016-DD95-4EFB-BA5B-92D5DC1B664D}"/>
    <dgm:cxn modelId="{DADD664A-84E9-4A85-B4B0-EC52D35489F0}" type="presOf" srcId="{F40FE27B-7C97-468B-99E5-ED93BF489322}" destId="{5F26EDA1-68CC-4D3C-A20B-C63D2BFFBA4A}" srcOrd="0" destOrd="0" presId="urn:microsoft.com/office/officeart/2005/8/layout/list1"/>
    <dgm:cxn modelId="{620B814A-AB14-4995-B687-C02DE050185D}" type="presOf" srcId="{5FAF57A1-AC2D-41EC-8441-13B31FB9E5DE}" destId="{EDEAAF8A-A0BD-47FD-ACCB-516D19E13A29}" srcOrd="0" destOrd="0" presId="urn:microsoft.com/office/officeart/2005/8/layout/list1"/>
    <dgm:cxn modelId="{E034653B-71C9-4AB0-BA4C-AE1FA7E8BF4D}" type="presOf" srcId="{91BE1724-52EB-4386-BC20-181625486252}" destId="{E4D6BDAA-EE17-4900-9EE3-93BB514D81F6}" srcOrd="0" destOrd="0" presId="urn:microsoft.com/office/officeart/2005/8/layout/list1"/>
    <dgm:cxn modelId="{C06F4DC7-1583-47D9-8325-40EC33D48B05}" type="presOf" srcId="{D9CDD615-F573-4A6B-9A28-179B21C79057}" destId="{F4230E44-C88A-4283-AE0A-E016ABD7D727}" srcOrd="0" destOrd="0" presId="urn:microsoft.com/office/officeart/2005/8/layout/list1"/>
    <dgm:cxn modelId="{693C777C-CBD7-4740-B662-7F831FA0C62C}" srcId="{D47A3A7D-B574-49A8-BA55-64AF3EA019D2}" destId="{5FAF57A1-AC2D-41EC-8441-13B31FB9E5DE}" srcOrd="0" destOrd="0" parTransId="{DFDBDED8-F7F9-47F1-83AA-00AB5012C25F}" sibTransId="{04604E05-53AD-4134-B5F7-BB6EBF5DE237}"/>
    <dgm:cxn modelId="{F702CE03-33BC-403D-A515-259E8C634D7A}" type="presOf" srcId="{C3152571-6151-42C3-9724-B860F544CD87}" destId="{EE7E92F4-8528-4E5D-A7E3-7560DE4EC808}" srcOrd="0" destOrd="0" presId="urn:microsoft.com/office/officeart/2005/8/layout/list1"/>
    <dgm:cxn modelId="{D86582F1-C1C0-4D84-A84B-4D14DBF5F78E}" type="presOf" srcId="{D47A3A7D-B574-49A8-BA55-64AF3EA019D2}" destId="{2A778223-351E-4DF0-BE17-505EBF193F9D}" srcOrd="0" destOrd="0" presId="urn:microsoft.com/office/officeart/2005/8/layout/list1"/>
    <dgm:cxn modelId="{DC8983FB-B5E0-4B18-9A46-5E9F25964BBD}" type="presOf" srcId="{0412BB3E-C8C8-403B-BF57-2E26D56D413F}" destId="{EE3803E8-D332-44EC-A7D3-E6C57A52D17D}" srcOrd="0" destOrd="0" presId="urn:microsoft.com/office/officeart/2005/8/layout/list1"/>
    <dgm:cxn modelId="{D9F2F36D-DBCD-4F5C-8263-806E77FFB5B7}" type="presOf" srcId="{D47A3A7D-B574-49A8-BA55-64AF3EA019D2}" destId="{38A79309-832D-4F70-8518-7A22FF99F0EF}" srcOrd="1" destOrd="0" presId="urn:microsoft.com/office/officeart/2005/8/layout/list1"/>
    <dgm:cxn modelId="{34D98182-5325-4AA0-B3C2-3A57F8AA4805}" srcId="{C3152571-6151-42C3-9724-B860F544CD87}" destId="{D47A3A7D-B574-49A8-BA55-64AF3EA019D2}" srcOrd="0" destOrd="0" parTransId="{BE9082D1-D91B-4D38-AF4D-D556C79D53FB}" sibTransId="{4DA0D767-1F72-4000-8465-4E789A48A20C}"/>
    <dgm:cxn modelId="{814DA02B-6E0E-48F9-A90B-D86F13E34152}" srcId="{91BE1724-52EB-4386-BC20-181625486252}" destId="{D9CDD615-F573-4A6B-9A28-179B21C79057}" srcOrd="0" destOrd="0" parTransId="{28BC9FBE-4C71-4393-AFF2-8721109F8CCC}" sibTransId="{589E825F-ECD2-4829-9C58-45FFEDF792FF}"/>
    <dgm:cxn modelId="{867C227D-2C4F-43D7-A0A6-826ECD886352}" type="presParOf" srcId="{EE7E92F4-8528-4E5D-A7E3-7560DE4EC808}" destId="{35631955-A109-4642-9E10-C6141C15A749}" srcOrd="0" destOrd="0" presId="urn:microsoft.com/office/officeart/2005/8/layout/list1"/>
    <dgm:cxn modelId="{BC554F43-6023-44D3-B29F-EBF6B8DF2C0E}" type="presParOf" srcId="{35631955-A109-4642-9E10-C6141C15A749}" destId="{2A778223-351E-4DF0-BE17-505EBF193F9D}" srcOrd="0" destOrd="0" presId="urn:microsoft.com/office/officeart/2005/8/layout/list1"/>
    <dgm:cxn modelId="{420E872E-BD11-4E4F-850C-C227267F8FB2}" type="presParOf" srcId="{35631955-A109-4642-9E10-C6141C15A749}" destId="{38A79309-832D-4F70-8518-7A22FF99F0EF}" srcOrd="1" destOrd="0" presId="urn:microsoft.com/office/officeart/2005/8/layout/list1"/>
    <dgm:cxn modelId="{C1F6A4E5-49A7-430D-8646-2DA8D8F558D3}" type="presParOf" srcId="{EE7E92F4-8528-4E5D-A7E3-7560DE4EC808}" destId="{7376BD22-D205-499E-8F34-0FDC03F9A887}" srcOrd="1" destOrd="0" presId="urn:microsoft.com/office/officeart/2005/8/layout/list1"/>
    <dgm:cxn modelId="{11053742-DE0D-49EA-921B-4063B9F69096}" type="presParOf" srcId="{EE7E92F4-8528-4E5D-A7E3-7560DE4EC808}" destId="{EDEAAF8A-A0BD-47FD-ACCB-516D19E13A29}" srcOrd="2" destOrd="0" presId="urn:microsoft.com/office/officeart/2005/8/layout/list1"/>
    <dgm:cxn modelId="{E22D267D-768D-42EA-ADED-9B091E2D15A4}" type="presParOf" srcId="{EE7E92F4-8528-4E5D-A7E3-7560DE4EC808}" destId="{92BD1AD5-5FFE-4E40-BA18-92916FAB994D}" srcOrd="3" destOrd="0" presId="urn:microsoft.com/office/officeart/2005/8/layout/list1"/>
    <dgm:cxn modelId="{CF77F0D7-1D6D-4379-9714-DE17BA5EABD1}" type="presParOf" srcId="{EE7E92F4-8528-4E5D-A7E3-7560DE4EC808}" destId="{B27B7C37-A5C3-4DB2-8CCF-71F3CB73FEAC}" srcOrd="4" destOrd="0" presId="urn:microsoft.com/office/officeart/2005/8/layout/list1"/>
    <dgm:cxn modelId="{048750FB-4D5E-4494-9FD3-E5562F826FD7}" type="presParOf" srcId="{B27B7C37-A5C3-4DB2-8CCF-71F3CB73FEAC}" destId="{5F26EDA1-68CC-4D3C-A20B-C63D2BFFBA4A}" srcOrd="0" destOrd="0" presId="urn:microsoft.com/office/officeart/2005/8/layout/list1"/>
    <dgm:cxn modelId="{57453423-FA8C-4594-9A3E-98B8B495E7B5}" type="presParOf" srcId="{B27B7C37-A5C3-4DB2-8CCF-71F3CB73FEAC}" destId="{8868EBC5-2B8B-4C47-85DC-B145F93A408A}" srcOrd="1" destOrd="0" presId="urn:microsoft.com/office/officeart/2005/8/layout/list1"/>
    <dgm:cxn modelId="{CCACA058-7AE3-4DC0-8FF9-E53CB87DC8FB}" type="presParOf" srcId="{EE7E92F4-8528-4E5D-A7E3-7560DE4EC808}" destId="{43CAC7D2-8C02-416F-B26C-83C7B1EC3E09}" srcOrd="5" destOrd="0" presId="urn:microsoft.com/office/officeart/2005/8/layout/list1"/>
    <dgm:cxn modelId="{EA371552-E48C-41D5-8FBD-0AB67B9C3371}" type="presParOf" srcId="{EE7E92F4-8528-4E5D-A7E3-7560DE4EC808}" destId="{EE3803E8-D332-44EC-A7D3-E6C57A52D17D}" srcOrd="6" destOrd="0" presId="urn:microsoft.com/office/officeart/2005/8/layout/list1"/>
    <dgm:cxn modelId="{34789780-C935-4ADA-BA97-5FA7FD14E479}" type="presParOf" srcId="{EE7E92F4-8528-4E5D-A7E3-7560DE4EC808}" destId="{AA6CEFF3-1733-47D7-B665-D22AEE5B1209}" srcOrd="7" destOrd="0" presId="urn:microsoft.com/office/officeart/2005/8/layout/list1"/>
    <dgm:cxn modelId="{2642C6E1-C1E6-4255-9044-481902F7513C}" type="presParOf" srcId="{EE7E92F4-8528-4E5D-A7E3-7560DE4EC808}" destId="{742DF390-9E2D-4573-996B-CC61BC084BC7}" srcOrd="8" destOrd="0" presId="urn:microsoft.com/office/officeart/2005/8/layout/list1"/>
    <dgm:cxn modelId="{2B568256-4A52-4CB5-B5B2-73BEB962FBB5}" type="presParOf" srcId="{742DF390-9E2D-4573-996B-CC61BC084BC7}" destId="{E4D6BDAA-EE17-4900-9EE3-93BB514D81F6}" srcOrd="0" destOrd="0" presId="urn:microsoft.com/office/officeart/2005/8/layout/list1"/>
    <dgm:cxn modelId="{A724D627-5046-4BFF-803E-F3F416547DFF}" type="presParOf" srcId="{742DF390-9E2D-4573-996B-CC61BC084BC7}" destId="{21D4DF60-081A-4049-9E42-41CEED6645E6}" srcOrd="1" destOrd="0" presId="urn:microsoft.com/office/officeart/2005/8/layout/list1"/>
    <dgm:cxn modelId="{2B55D7C5-9953-4D59-917B-F852549A5F66}" type="presParOf" srcId="{EE7E92F4-8528-4E5D-A7E3-7560DE4EC808}" destId="{C53A1BE3-E8A0-49F7-B4A5-6D96920B223F}" srcOrd="9" destOrd="0" presId="urn:microsoft.com/office/officeart/2005/8/layout/list1"/>
    <dgm:cxn modelId="{CD08A45D-1121-4102-AE15-7F26F1946EA5}" type="presParOf" srcId="{EE7E92F4-8528-4E5D-A7E3-7560DE4EC808}" destId="{F4230E44-C88A-4283-AE0A-E016ABD7D72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34A662-D1FC-48D8-A30B-6A4095654D63}" type="doc">
      <dgm:prSet loTypeId="urn:microsoft.com/office/officeart/2005/8/layout/hList1" loCatId="list" qsTypeId="urn:microsoft.com/office/officeart/2005/8/quickstyle/simple5" qsCatId="simple" csTypeId="urn:microsoft.com/office/officeart/2005/8/colors/colorful3" csCatId="colorful" phldr="1"/>
      <dgm:spPr/>
      <dgm:t>
        <a:bodyPr/>
        <a:lstStyle/>
        <a:p>
          <a:endParaRPr lang="zh-TW" altLang="en-US"/>
        </a:p>
      </dgm:t>
    </dgm:pt>
    <dgm:pt modelId="{078A40F8-EAAA-40B3-8391-2CDB54BAAD5F}">
      <dgm:prSet/>
      <dgm:spPr/>
      <dgm:t>
        <a:bodyPr/>
        <a:lstStyle/>
        <a:p>
          <a:pPr rtl="0"/>
          <a:r>
            <a:rPr lang="zh-TW" b="1" dirty="0" smtClean="0">
              <a:latin typeface="微軟正黑體" panose="020B0604030504040204" pitchFamily="34" charset="-120"/>
              <a:ea typeface="微軟正黑體" panose="020B0604030504040204" pitchFamily="34" charset="-120"/>
            </a:rPr>
            <a:t>暫存器 </a:t>
          </a:r>
          <a:r>
            <a:rPr lang="en-US" b="1" dirty="0" smtClean="0">
              <a:latin typeface="微軟正黑體" panose="020B0604030504040204" pitchFamily="34" charset="-120"/>
              <a:ea typeface="微軟正黑體" panose="020B0604030504040204" pitchFamily="34" charset="-120"/>
            </a:rPr>
            <a:t>(register)</a:t>
          </a:r>
          <a:endParaRPr lang="zh-TW" dirty="0">
            <a:latin typeface="微軟正黑體" panose="020B0604030504040204" pitchFamily="34" charset="-120"/>
            <a:ea typeface="微軟正黑體" panose="020B0604030504040204" pitchFamily="34" charset="-120"/>
          </a:endParaRPr>
        </a:p>
      </dgm:t>
    </dgm:pt>
    <dgm:pt modelId="{4C86D712-2BD0-4271-9241-64786A1D2AAF}" type="parTrans" cxnId="{652D290C-FE97-498D-A356-7AD1B3C5DB69}">
      <dgm:prSet/>
      <dgm:spPr/>
      <dgm:t>
        <a:bodyPr/>
        <a:lstStyle/>
        <a:p>
          <a:endParaRPr lang="zh-TW" altLang="en-US"/>
        </a:p>
      </dgm:t>
    </dgm:pt>
    <dgm:pt modelId="{D1426F2E-766D-4712-A5E0-E0473030516D}" type="sibTrans" cxnId="{652D290C-FE97-498D-A356-7AD1B3C5DB69}">
      <dgm:prSet/>
      <dgm:spPr/>
      <dgm:t>
        <a:bodyPr/>
        <a:lstStyle/>
        <a:p>
          <a:endParaRPr lang="zh-TW" altLang="en-US"/>
        </a:p>
      </dgm:t>
    </dgm:pt>
    <dgm:pt modelId="{D7D93D51-344F-48A1-A2C8-7B1FE19DC481}">
      <dgm:prSet/>
      <dgm:spPr/>
      <dgm:t>
        <a:bodyPr/>
        <a:lstStyle/>
        <a:p>
          <a:pPr rtl="0"/>
          <a:r>
            <a:rPr lang="zh-TW" b="1" dirty="0" smtClean="0">
              <a:latin typeface="微軟正黑體" panose="020B0604030504040204" pitchFamily="34" charset="-120"/>
              <a:ea typeface="微軟正黑體" panose="020B0604030504040204" pitchFamily="34" charset="-120"/>
            </a:rPr>
            <a:t>速度最快但單位價格最高。</a:t>
          </a:r>
          <a:endParaRPr lang="zh-TW" dirty="0">
            <a:latin typeface="微軟正黑體" panose="020B0604030504040204" pitchFamily="34" charset="-120"/>
            <a:ea typeface="微軟正黑體" panose="020B0604030504040204" pitchFamily="34" charset="-120"/>
          </a:endParaRPr>
        </a:p>
      </dgm:t>
    </dgm:pt>
    <dgm:pt modelId="{182C53D2-113F-496B-8D14-A27CB3B7AF8C}" type="parTrans" cxnId="{F3302557-B49B-4E8F-AD04-916459695A88}">
      <dgm:prSet/>
      <dgm:spPr/>
      <dgm:t>
        <a:bodyPr/>
        <a:lstStyle/>
        <a:p>
          <a:endParaRPr lang="zh-TW" altLang="en-US"/>
        </a:p>
      </dgm:t>
    </dgm:pt>
    <dgm:pt modelId="{89399D71-714C-4455-9A0F-C0D49AC8850C}" type="sibTrans" cxnId="{F3302557-B49B-4E8F-AD04-916459695A88}">
      <dgm:prSet/>
      <dgm:spPr/>
      <dgm:t>
        <a:bodyPr/>
        <a:lstStyle/>
        <a:p>
          <a:endParaRPr lang="zh-TW" altLang="en-US"/>
        </a:p>
      </dgm:t>
    </dgm:pt>
    <dgm:pt modelId="{7D7D1EC4-E3B8-4571-BAFE-2736D64D0606}">
      <dgm:prSet/>
      <dgm:spPr/>
      <dgm:t>
        <a:bodyPr/>
        <a:lstStyle/>
        <a:p>
          <a:pPr rtl="0"/>
          <a:r>
            <a:rPr lang="zh-TW" b="1" dirty="0" smtClean="0">
              <a:latin typeface="微軟正黑體" panose="020B0604030504040204" pitchFamily="34" charset="-120"/>
              <a:ea typeface="微軟正黑體" panose="020B0604030504040204" pitchFamily="34" charset="-120"/>
            </a:rPr>
            <a:t>快取記憶體 </a:t>
          </a:r>
          <a:r>
            <a:rPr lang="en-US" b="1" dirty="0" smtClean="0">
              <a:latin typeface="微軟正黑體" panose="020B0604030504040204" pitchFamily="34" charset="-120"/>
              <a:ea typeface="微軟正黑體" panose="020B0604030504040204" pitchFamily="34" charset="-120"/>
            </a:rPr>
            <a:t>(cache)</a:t>
          </a:r>
          <a:endParaRPr lang="zh-TW" dirty="0">
            <a:latin typeface="微軟正黑體" panose="020B0604030504040204" pitchFamily="34" charset="-120"/>
            <a:ea typeface="微軟正黑體" panose="020B0604030504040204" pitchFamily="34" charset="-120"/>
          </a:endParaRPr>
        </a:p>
      </dgm:t>
    </dgm:pt>
    <dgm:pt modelId="{45434718-FC0D-4F66-81E6-AB9173ADB6D2}" type="parTrans" cxnId="{BE3CC230-AAF4-462D-AB4E-6C1994D99D29}">
      <dgm:prSet/>
      <dgm:spPr/>
      <dgm:t>
        <a:bodyPr/>
        <a:lstStyle/>
        <a:p>
          <a:endParaRPr lang="zh-TW" altLang="en-US"/>
        </a:p>
      </dgm:t>
    </dgm:pt>
    <dgm:pt modelId="{AFD3A942-0758-4C62-87B3-5FED045EE304}" type="sibTrans" cxnId="{BE3CC230-AAF4-462D-AB4E-6C1994D99D29}">
      <dgm:prSet/>
      <dgm:spPr/>
      <dgm:t>
        <a:bodyPr/>
        <a:lstStyle/>
        <a:p>
          <a:endParaRPr lang="zh-TW" altLang="en-US"/>
        </a:p>
      </dgm:t>
    </dgm:pt>
    <dgm:pt modelId="{34D7CFCA-A84B-4410-B115-FCFF99D9B652}">
      <dgm:prSet/>
      <dgm:spPr/>
      <dgm:t>
        <a:bodyPr/>
        <a:lstStyle/>
        <a:p>
          <a:pPr rtl="0"/>
          <a:r>
            <a:rPr lang="zh-TW" b="1" dirty="0" smtClean="0">
              <a:latin typeface="微軟正黑體" panose="020B0604030504040204" pitchFamily="34" charset="-120"/>
              <a:ea typeface="微軟正黑體" panose="020B0604030504040204" pitchFamily="34" charset="-120"/>
            </a:rPr>
            <a:t>位於</a:t>
          </a:r>
          <a:r>
            <a:rPr lang="en-US" b="1" dirty="0" smtClean="0">
              <a:latin typeface="微軟正黑體" panose="020B0604030504040204" pitchFamily="34" charset="-120"/>
              <a:ea typeface="微軟正黑體" panose="020B0604030504040204" pitchFamily="34" charset="-120"/>
            </a:rPr>
            <a:t>CPU</a:t>
          </a:r>
          <a:r>
            <a:rPr lang="zh-TW" b="1" dirty="0" smtClean="0">
              <a:latin typeface="微軟正黑體" panose="020B0604030504040204" pitchFamily="34" charset="-120"/>
              <a:ea typeface="微軟正黑體" panose="020B0604030504040204" pitchFamily="34" charset="-120"/>
            </a:rPr>
            <a:t>內，介於</a:t>
          </a:r>
          <a:r>
            <a:rPr lang="en-US" b="1" dirty="0" smtClean="0">
              <a:latin typeface="微軟正黑體" panose="020B0604030504040204" pitchFamily="34" charset="-120"/>
              <a:ea typeface="微軟正黑體" panose="020B0604030504040204" pitchFamily="34" charset="-120"/>
            </a:rPr>
            <a:t>CPU</a:t>
          </a:r>
          <a:r>
            <a:rPr lang="zh-TW" b="1" dirty="0" smtClean="0">
              <a:latin typeface="微軟正黑體" panose="020B0604030504040204" pitchFamily="34" charset="-120"/>
              <a:ea typeface="微軟正黑體" panose="020B0604030504040204" pitchFamily="34" charset="-120"/>
            </a:rPr>
            <a:t>和記憶體間。</a:t>
          </a:r>
          <a:endParaRPr lang="zh-TW" dirty="0">
            <a:latin typeface="微軟正黑體" panose="020B0604030504040204" pitchFamily="34" charset="-120"/>
            <a:ea typeface="微軟正黑體" panose="020B0604030504040204" pitchFamily="34" charset="-120"/>
          </a:endParaRPr>
        </a:p>
      </dgm:t>
    </dgm:pt>
    <dgm:pt modelId="{414F23B0-46BA-4617-9757-548BB922DB80}" type="parTrans" cxnId="{041F9CB4-6774-48AD-927D-27B464D070AC}">
      <dgm:prSet/>
      <dgm:spPr/>
      <dgm:t>
        <a:bodyPr/>
        <a:lstStyle/>
        <a:p>
          <a:endParaRPr lang="zh-TW" altLang="en-US"/>
        </a:p>
      </dgm:t>
    </dgm:pt>
    <dgm:pt modelId="{90363D5E-A28D-47EA-AA1F-67F6AD37B912}" type="sibTrans" cxnId="{041F9CB4-6774-48AD-927D-27B464D070AC}">
      <dgm:prSet/>
      <dgm:spPr/>
      <dgm:t>
        <a:bodyPr/>
        <a:lstStyle/>
        <a:p>
          <a:endParaRPr lang="zh-TW" altLang="en-US"/>
        </a:p>
      </dgm:t>
    </dgm:pt>
    <dgm:pt modelId="{7543853E-12AD-4432-A731-4E4F4A01CCFD}">
      <dgm:prSet/>
      <dgm:spPr/>
      <dgm:t>
        <a:bodyPr/>
        <a:lstStyle/>
        <a:p>
          <a:pPr rtl="0"/>
          <a:r>
            <a:rPr lang="zh-TW" altLang="zh-TW" b="1" dirty="0" smtClean="0">
              <a:latin typeface="微軟正黑體" panose="020B0604030504040204" pitchFamily="34" charset="-120"/>
              <a:ea typeface="微軟正黑體" panose="020B0604030504040204" pitchFamily="34" charset="-120"/>
            </a:rPr>
            <a:t>速度</a:t>
          </a:r>
          <a:r>
            <a:rPr lang="zh-TW" b="1" dirty="0" smtClean="0">
              <a:latin typeface="微軟正黑體" panose="020B0604030504040204" pitchFamily="34" charset="-120"/>
              <a:ea typeface="微軟正黑體" panose="020B0604030504040204" pitchFamily="34" charset="-120"/>
            </a:rPr>
            <a:t>比暫存器慢，單位價格較便宜，容量也比暫存器多。</a:t>
          </a:r>
          <a:endParaRPr lang="zh-TW" dirty="0">
            <a:latin typeface="微軟正黑體" panose="020B0604030504040204" pitchFamily="34" charset="-120"/>
            <a:ea typeface="微軟正黑體" panose="020B0604030504040204" pitchFamily="34" charset="-120"/>
          </a:endParaRPr>
        </a:p>
      </dgm:t>
    </dgm:pt>
    <dgm:pt modelId="{790383F7-A8CC-46F9-92B4-979C4F7963CB}" type="parTrans" cxnId="{5F8D2CE2-E1D7-40FD-9162-A19046CDF5D0}">
      <dgm:prSet/>
      <dgm:spPr/>
      <dgm:t>
        <a:bodyPr/>
        <a:lstStyle/>
        <a:p>
          <a:endParaRPr lang="zh-TW" altLang="en-US"/>
        </a:p>
      </dgm:t>
    </dgm:pt>
    <dgm:pt modelId="{BAEA65F9-540F-4F2F-9561-CCD9CA075B47}" type="sibTrans" cxnId="{5F8D2CE2-E1D7-40FD-9162-A19046CDF5D0}">
      <dgm:prSet/>
      <dgm:spPr/>
      <dgm:t>
        <a:bodyPr/>
        <a:lstStyle/>
        <a:p>
          <a:endParaRPr lang="zh-TW" altLang="en-US"/>
        </a:p>
      </dgm:t>
    </dgm:pt>
    <dgm:pt modelId="{ECE331EC-B5EF-4E92-88A2-DA835AA87723}">
      <dgm:prSet/>
      <dgm:spPr/>
      <dgm:t>
        <a:bodyPr/>
        <a:lstStyle/>
        <a:p>
          <a:pPr rtl="0"/>
          <a:r>
            <a:rPr lang="zh-TW" b="1" dirty="0" smtClean="0">
              <a:latin typeface="微軟正黑體" panose="020B0604030504040204" pitchFamily="34" charset="-120"/>
              <a:ea typeface="微軟正黑體" panose="020B0604030504040204" pitchFamily="34" charset="-120"/>
            </a:rPr>
            <a:t>速度比主記憶體快，單位價格較貴，容量也比主記憶體少。</a:t>
          </a:r>
          <a:endParaRPr lang="zh-TW" dirty="0">
            <a:latin typeface="微軟正黑體" panose="020B0604030504040204" pitchFamily="34" charset="-120"/>
            <a:ea typeface="微軟正黑體" panose="020B0604030504040204" pitchFamily="34" charset="-120"/>
          </a:endParaRPr>
        </a:p>
      </dgm:t>
    </dgm:pt>
    <dgm:pt modelId="{4490ED71-6282-4222-B85F-FF3B693E059A}" type="parTrans" cxnId="{434BC3CC-0642-4892-8848-180DAC941F42}">
      <dgm:prSet/>
      <dgm:spPr/>
      <dgm:t>
        <a:bodyPr/>
        <a:lstStyle/>
        <a:p>
          <a:endParaRPr lang="zh-TW" altLang="en-US"/>
        </a:p>
      </dgm:t>
    </dgm:pt>
    <dgm:pt modelId="{621621B5-0386-43FF-A807-95C55C66B00F}" type="sibTrans" cxnId="{434BC3CC-0642-4892-8848-180DAC941F42}">
      <dgm:prSet/>
      <dgm:spPr/>
      <dgm:t>
        <a:bodyPr/>
        <a:lstStyle/>
        <a:p>
          <a:endParaRPr lang="zh-TW" altLang="en-US"/>
        </a:p>
      </dgm:t>
    </dgm:pt>
    <dgm:pt modelId="{E56D87D8-CA5C-488C-8DB0-690DA4790F30}" type="pres">
      <dgm:prSet presAssocID="{A234A662-D1FC-48D8-A30B-6A4095654D63}" presName="Name0" presStyleCnt="0">
        <dgm:presLayoutVars>
          <dgm:dir/>
          <dgm:animLvl val="lvl"/>
          <dgm:resizeHandles val="exact"/>
        </dgm:presLayoutVars>
      </dgm:prSet>
      <dgm:spPr/>
      <dgm:t>
        <a:bodyPr/>
        <a:lstStyle/>
        <a:p>
          <a:endParaRPr lang="zh-TW" altLang="en-US"/>
        </a:p>
      </dgm:t>
    </dgm:pt>
    <dgm:pt modelId="{9B679F2E-A43D-4ABC-B943-322FCFBBD0AD}" type="pres">
      <dgm:prSet presAssocID="{078A40F8-EAAA-40B3-8391-2CDB54BAAD5F}" presName="composite" presStyleCnt="0"/>
      <dgm:spPr/>
    </dgm:pt>
    <dgm:pt modelId="{A6CCE33D-DAE8-4639-9831-C54A72F918EB}" type="pres">
      <dgm:prSet presAssocID="{078A40F8-EAAA-40B3-8391-2CDB54BAAD5F}" presName="parTx" presStyleLbl="alignNode1" presStyleIdx="0" presStyleCnt="2">
        <dgm:presLayoutVars>
          <dgm:chMax val="0"/>
          <dgm:chPref val="0"/>
          <dgm:bulletEnabled val="1"/>
        </dgm:presLayoutVars>
      </dgm:prSet>
      <dgm:spPr/>
      <dgm:t>
        <a:bodyPr/>
        <a:lstStyle/>
        <a:p>
          <a:endParaRPr lang="zh-TW" altLang="en-US"/>
        </a:p>
      </dgm:t>
    </dgm:pt>
    <dgm:pt modelId="{CFD86127-33AA-4579-B7A2-F818391966BA}" type="pres">
      <dgm:prSet presAssocID="{078A40F8-EAAA-40B3-8391-2CDB54BAAD5F}" presName="desTx" presStyleLbl="alignAccFollowNode1" presStyleIdx="0" presStyleCnt="2">
        <dgm:presLayoutVars>
          <dgm:bulletEnabled val="1"/>
        </dgm:presLayoutVars>
      </dgm:prSet>
      <dgm:spPr/>
      <dgm:t>
        <a:bodyPr/>
        <a:lstStyle/>
        <a:p>
          <a:endParaRPr lang="zh-TW" altLang="en-US"/>
        </a:p>
      </dgm:t>
    </dgm:pt>
    <dgm:pt modelId="{E57385A4-3500-4348-8635-6C8BF0FA774E}" type="pres">
      <dgm:prSet presAssocID="{D1426F2E-766D-4712-A5E0-E0473030516D}" presName="space" presStyleCnt="0"/>
      <dgm:spPr/>
    </dgm:pt>
    <dgm:pt modelId="{CBD69D3C-3761-4E46-875E-5C5B7A525780}" type="pres">
      <dgm:prSet presAssocID="{7D7D1EC4-E3B8-4571-BAFE-2736D64D0606}" presName="composite" presStyleCnt="0"/>
      <dgm:spPr/>
    </dgm:pt>
    <dgm:pt modelId="{67EE5BE9-9806-4776-86BB-DE6C589C5F2F}" type="pres">
      <dgm:prSet presAssocID="{7D7D1EC4-E3B8-4571-BAFE-2736D64D0606}" presName="parTx" presStyleLbl="alignNode1" presStyleIdx="1" presStyleCnt="2">
        <dgm:presLayoutVars>
          <dgm:chMax val="0"/>
          <dgm:chPref val="0"/>
          <dgm:bulletEnabled val="1"/>
        </dgm:presLayoutVars>
      </dgm:prSet>
      <dgm:spPr/>
      <dgm:t>
        <a:bodyPr/>
        <a:lstStyle/>
        <a:p>
          <a:endParaRPr lang="zh-TW" altLang="en-US"/>
        </a:p>
      </dgm:t>
    </dgm:pt>
    <dgm:pt modelId="{49947A0B-82B5-46B8-B046-8133C878CE87}" type="pres">
      <dgm:prSet presAssocID="{7D7D1EC4-E3B8-4571-BAFE-2736D64D0606}" presName="desTx" presStyleLbl="alignAccFollowNode1" presStyleIdx="1" presStyleCnt="2">
        <dgm:presLayoutVars>
          <dgm:bulletEnabled val="1"/>
        </dgm:presLayoutVars>
      </dgm:prSet>
      <dgm:spPr/>
      <dgm:t>
        <a:bodyPr/>
        <a:lstStyle/>
        <a:p>
          <a:endParaRPr lang="zh-TW" altLang="en-US"/>
        </a:p>
      </dgm:t>
    </dgm:pt>
  </dgm:ptLst>
  <dgm:cxnLst>
    <dgm:cxn modelId="{041F9CB4-6774-48AD-927D-27B464D070AC}" srcId="{7D7D1EC4-E3B8-4571-BAFE-2736D64D0606}" destId="{34D7CFCA-A84B-4410-B115-FCFF99D9B652}" srcOrd="0" destOrd="0" parTransId="{414F23B0-46BA-4617-9757-548BB922DB80}" sibTransId="{90363D5E-A28D-47EA-AA1F-67F6AD37B912}"/>
    <dgm:cxn modelId="{434BC3CC-0642-4892-8848-180DAC941F42}" srcId="{7D7D1EC4-E3B8-4571-BAFE-2736D64D0606}" destId="{ECE331EC-B5EF-4E92-88A2-DA835AA87723}" srcOrd="2" destOrd="0" parTransId="{4490ED71-6282-4222-B85F-FF3B693E059A}" sibTransId="{621621B5-0386-43FF-A807-95C55C66B00F}"/>
    <dgm:cxn modelId="{BF7A75A7-61EC-4F74-BBEE-BFB32D5FF063}" type="presOf" srcId="{078A40F8-EAAA-40B3-8391-2CDB54BAAD5F}" destId="{A6CCE33D-DAE8-4639-9831-C54A72F918EB}" srcOrd="0" destOrd="0" presId="urn:microsoft.com/office/officeart/2005/8/layout/hList1"/>
    <dgm:cxn modelId="{BE3CC230-AAF4-462D-AB4E-6C1994D99D29}" srcId="{A234A662-D1FC-48D8-A30B-6A4095654D63}" destId="{7D7D1EC4-E3B8-4571-BAFE-2736D64D0606}" srcOrd="1" destOrd="0" parTransId="{45434718-FC0D-4F66-81E6-AB9173ADB6D2}" sibTransId="{AFD3A942-0758-4C62-87B3-5FED045EE304}"/>
    <dgm:cxn modelId="{CB416425-618B-4D1E-9B69-B7E8046DDBCE}" type="presOf" srcId="{7D7D1EC4-E3B8-4571-BAFE-2736D64D0606}" destId="{67EE5BE9-9806-4776-86BB-DE6C589C5F2F}" srcOrd="0" destOrd="0" presId="urn:microsoft.com/office/officeart/2005/8/layout/hList1"/>
    <dgm:cxn modelId="{F3302557-B49B-4E8F-AD04-916459695A88}" srcId="{078A40F8-EAAA-40B3-8391-2CDB54BAAD5F}" destId="{D7D93D51-344F-48A1-A2C8-7B1FE19DC481}" srcOrd="0" destOrd="0" parTransId="{182C53D2-113F-496B-8D14-A27CB3B7AF8C}" sibTransId="{89399D71-714C-4455-9A0F-C0D49AC8850C}"/>
    <dgm:cxn modelId="{9E1D5E74-C51F-4ADF-B238-C2DC96405126}" type="presOf" srcId="{34D7CFCA-A84B-4410-B115-FCFF99D9B652}" destId="{49947A0B-82B5-46B8-B046-8133C878CE87}" srcOrd="0" destOrd="0" presId="urn:microsoft.com/office/officeart/2005/8/layout/hList1"/>
    <dgm:cxn modelId="{5F8D2CE2-E1D7-40FD-9162-A19046CDF5D0}" srcId="{7D7D1EC4-E3B8-4571-BAFE-2736D64D0606}" destId="{7543853E-12AD-4432-A731-4E4F4A01CCFD}" srcOrd="1" destOrd="0" parTransId="{790383F7-A8CC-46F9-92B4-979C4F7963CB}" sibTransId="{BAEA65F9-540F-4F2F-9561-CCD9CA075B47}"/>
    <dgm:cxn modelId="{652D290C-FE97-498D-A356-7AD1B3C5DB69}" srcId="{A234A662-D1FC-48D8-A30B-6A4095654D63}" destId="{078A40F8-EAAA-40B3-8391-2CDB54BAAD5F}" srcOrd="0" destOrd="0" parTransId="{4C86D712-2BD0-4271-9241-64786A1D2AAF}" sibTransId="{D1426F2E-766D-4712-A5E0-E0473030516D}"/>
    <dgm:cxn modelId="{85FC5DEA-E302-4C96-9265-4D9BDF943838}" type="presOf" srcId="{ECE331EC-B5EF-4E92-88A2-DA835AA87723}" destId="{49947A0B-82B5-46B8-B046-8133C878CE87}" srcOrd="0" destOrd="2" presId="urn:microsoft.com/office/officeart/2005/8/layout/hList1"/>
    <dgm:cxn modelId="{478402A5-E701-4AC4-B927-BADCC3E0C4A4}" type="presOf" srcId="{D7D93D51-344F-48A1-A2C8-7B1FE19DC481}" destId="{CFD86127-33AA-4579-B7A2-F818391966BA}" srcOrd="0" destOrd="0" presId="urn:microsoft.com/office/officeart/2005/8/layout/hList1"/>
    <dgm:cxn modelId="{B8E40025-9B6F-4FD9-B89F-B02D09A8EC07}" type="presOf" srcId="{7543853E-12AD-4432-A731-4E4F4A01CCFD}" destId="{49947A0B-82B5-46B8-B046-8133C878CE87}" srcOrd="0" destOrd="1" presId="urn:microsoft.com/office/officeart/2005/8/layout/hList1"/>
    <dgm:cxn modelId="{E4DA677C-7A87-40D0-8BC9-F1112925A9C6}" type="presOf" srcId="{A234A662-D1FC-48D8-A30B-6A4095654D63}" destId="{E56D87D8-CA5C-488C-8DB0-690DA4790F30}" srcOrd="0" destOrd="0" presId="urn:microsoft.com/office/officeart/2005/8/layout/hList1"/>
    <dgm:cxn modelId="{3874C423-1E08-4BA3-B462-1EBE06CF94DE}" type="presParOf" srcId="{E56D87D8-CA5C-488C-8DB0-690DA4790F30}" destId="{9B679F2E-A43D-4ABC-B943-322FCFBBD0AD}" srcOrd="0" destOrd="0" presId="urn:microsoft.com/office/officeart/2005/8/layout/hList1"/>
    <dgm:cxn modelId="{19B7C5B0-FCBA-4D06-9387-6F4FC5CFE301}" type="presParOf" srcId="{9B679F2E-A43D-4ABC-B943-322FCFBBD0AD}" destId="{A6CCE33D-DAE8-4639-9831-C54A72F918EB}" srcOrd="0" destOrd="0" presId="urn:microsoft.com/office/officeart/2005/8/layout/hList1"/>
    <dgm:cxn modelId="{552D3BBE-714C-432A-8F2D-28D672DCCF60}" type="presParOf" srcId="{9B679F2E-A43D-4ABC-B943-322FCFBBD0AD}" destId="{CFD86127-33AA-4579-B7A2-F818391966BA}" srcOrd="1" destOrd="0" presId="urn:microsoft.com/office/officeart/2005/8/layout/hList1"/>
    <dgm:cxn modelId="{340BAB29-677F-4664-ABB9-E07F790C8ABF}" type="presParOf" srcId="{E56D87D8-CA5C-488C-8DB0-690DA4790F30}" destId="{E57385A4-3500-4348-8635-6C8BF0FA774E}" srcOrd="1" destOrd="0" presId="urn:microsoft.com/office/officeart/2005/8/layout/hList1"/>
    <dgm:cxn modelId="{B09959BB-51C4-45ED-B522-5063B0BD0D0A}" type="presParOf" srcId="{E56D87D8-CA5C-488C-8DB0-690DA4790F30}" destId="{CBD69D3C-3761-4E46-875E-5C5B7A525780}" srcOrd="2" destOrd="0" presId="urn:microsoft.com/office/officeart/2005/8/layout/hList1"/>
    <dgm:cxn modelId="{54CBC84F-2674-4731-857A-565589B900A8}" type="presParOf" srcId="{CBD69D3C-3761-4E46-875E-5C5B7A525780}" destId="{67EE5BE9-9806-4776-86BB-DE6C589C5F2F}" srcOrd="0" destOrd="0" presId="urn:microsoft.com/office/officeart/2005/8/layout/hList1"/>
    <dgm:cxn modelId="{5A03CC0E-34D7-455A-BFBE-B6A26C149498}" type="presParOf" srcId="{CBD69D3C-3761-4E46-875E-5C5B7A525780}" destId="{49947A0B-82B5-46B8-B046-8133C878CE8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9B648FB-D31F-4814-8FB0-DA2AF6552D3B}" type="doc">
      <dgm:prSet loTypeId="urn:microsoft.com/office/officeart/2005/8/layout/lProcess2" loCatId="list" qsTypeId="urn:microsoft.com/office/officeart/2005/8/quickstyle/simple1" qsCatId="simple" csTypeId="urn:microsoft.com/office/officeart/2005/8/colors/colorful2" csCatId="colorful" phldr="1"/>
      <dgm:spPr/>
      <dgm:t>
        <a:bodyPr/>
        <a:lstStyle/>
        <a:p>
          <a:endParaRPr lang="zh-TW" altLang="en-US"/>
        </a:p>
      </dgm:t>
    </dgm:pt>
    <dgm:pt modelId="{E6941DE3-39B9-47B6-9CC0-DF6B8C8E4AE4}">
      <dgm:prSet/>
      <dgm:spPr/>
      <dgm:t>
        <a:bodyPr/>
        <a:lstStyle/>
        <a:p>
          <a:pPr rtl="0"/>
          <a:r>
            <a:rPr lang="zh-TW" b="1" dirty="0" smtClean="0">
              <a:latin typeface="微軟正黑體" panose="020B0604030504040204" pitchFamily="34" charset="-120"/>
              <a:ea typeface="微軟正黑體" panose="020B0604030504040204" pitchFamily="34" charset="-120"/>
            </a:rPr>
            <a:t>記憶體類別</a:t>
          </a:r>
          <a:endParaRPr lang="zh-TW" dirty="0">
            <a:latin typeface="微軟正黑體" panose="020B0604030504040204" pitchFamily="34" charset="-120"/>
            <a:ea typeface="微軟正黑體" panose="020B0604030504040204" pitchFamily="34" charset="-120"/>
          </a:endParaRPr>
        </a:p>
      </dgm:t>
    </dgm:pt>
    <dgm:pt modelId="{19A67A5E-53BB-42AE-9B78-C428A675776C}" type="parTrans" cxnId="{CB0134B0-5EAD-4909-9692-5B60D70DEC67}">
      <dgm:prSet/>
      <dgm:spPr/>
      <dgm:t>
        <a:bodyPr/>
        <a:lstStyle/>
        <a:p>
          <a:endParaRPr lang="zh-TW" altLang="en-US"/>
        </a:p>
      </dgm:t>
    </dgm:pt>
    <dgm:pt modelId="{AFEE9FA8-54EA-4F58-A64E-EA89F78F3350}" type="sibTrans" cxnId="{CB0134B0-5EAD-4909-9692-5B60D70DEC67}">
      <dgm:prSet/>
      <dgm:spPr/>
      <dgm:t>
        <a:bodyPr/>
        <a:lstStyle/>
        <a:p>
          <a:endParaRPr lang="zh-TW" altLang="en-US"/>
        </a:p>
      </dgm:t>
    </dgm:pt>
    <dgm:pt modelId="{14088CC8-7131-4F59-9E81-F5F5DA15F590}">
      <dgm:prSet/>
      <dgm:spPr/>
      <dgm:t>
        <a:bodyPr/>
        <a:lstStyle/>
        <a:p>
          <a:pPr rtl="0"/>
          <a:r>
            <a:rPr lang="en-US" b="1" dirty="0" smtClean="0">
              <a:latin typeface="微軟正黑體" panose="020B0604030504040204" pitchFamily="34" charset="-120"/>
              <a:ea typeface="微軟正黑體" panose="020B0604030504040204" pitchFamily="34" charset="-120"/>
            </a:rPr>
            <a:t>RAM</a:t>
          </a:r>
          <a:br>
            <a:rPr lang="en-US" b="1" dirty="0" smtClean="0">
              <a:latin typeface="微軟正黑體" panose="020B0604030504040204" pitchFamily="34" charset="-120"/>
              <a:ea typeface="微軟正黑體" panose="020B0604030504040204" pitchFamily="34" charset="-120"/>
            </a:rPr>
          </a:br>
          <a:r>
            <a:rPr lang="en-US" b="1" dirty="0" smtClean="0">
              <a:latin typeface="微軟正黑體" panose="020B0604030504040204" pitchFamily="34" charset="-120"/>
              <a:ea typeface="微軟正黑體" panose="020B0604030504040204" pitchFamily="34" charset="-120"/>
            </a:rPr>
            <a:t>(</a:t>
          </a:r>
          <a:r>
            <a:rPr lang="zh-TW" b="1" dirty="0" smtClean="0">
              <a:latin typeface="微軟正黑體" panose="020B0604030504040204" pitchFamily="34" charset="-120"/>
              <a:ea typeface="微軟正黑體" panose="020B0604030504040204" pitchFamily="34" charset="-120"/>
            </a:rPr>
            <a:t>隨機存取記憶體</a:t>
          </a:r>
          <a:r>
            <a:rPr lang="en-US" b="1"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dgm:t>
    </dgm:pt>
    <dgm:pt modelId="{8AE6B439-0EAC-4DF5-9E95-11A7C1E7966D}" type="parTrans" cxnId="{D638DC00-06CA-4DB9-BBE6-07716B8E86A5}">
      <dgm:prSet/>
      <dgm:spPr/>
      <dgm:t>
        <a:bodyPr/>
        <a:lstStyle/>
        <a:p>
          <a:endParaRPr lang="zh-TW" altLang="en-US"/>
        </a:p>
      </dgm:t>
    </dgm:pt>
    <dgm:pt modelId="{DF232340-D95C-4AF3-99AE-3AC06F21C0BE}" type="sibTrans" cxnId="{D638DC00-06CA-4DB9-BBE6-07716B8E86A5}">
      <dgm:prSet/>
      <dgm:spPr/>
      <dgm:t>
        <a:bodyPr/>
        <a:lstStyle/>
        <a:p>
          <a:endParaRPr lang="zh-TW" altLang="en-US"/>
        </a:p>
      </dgm:t>
    </dgm:pt>
    <dgm:pt modelId="{3A7785EC-035B-489A-BF92-F4F34FF4DAE9}">
      <dgm:prSet/>
      <dgm:spPr/>
      <dgm:t>
        <a:bodyPr/>
        <a:lstStyle/>
        <a:p>
          <a:pPr rtl="0"/>
          <a:r>
            <a:rPr lang="en-US" b="1" dirty="0" smtClean="0">
              <a:latin typeface="微軟正黑體" panose="020B0604030504040204" pitchFamily="34" charset="-120"/>
              <a:ea typeface="微軟正黑體" panose="020B0604030504040204" pitchFamily="34" charset="-120"/>
            </a:rPr>
            <a:t>ROM</a:t>
          </a:r>
          <a:br>
            <a:rPr lang="en-US" b="1" dirty="0" smtClean="0">
              <a:latin typeface="微軟正黑體" panose="020B0604030504040204" pitchFamily="34" charset="-120"/>
              <a:ea typeface="微軟正黑體" panose="020B0604030504040204" pitchFamily="34" charset="-120"/>
            </a:rPr>
          </a:br>
          <a:r>
            <a:rPr lang="en-US" b="1" dirty="0" smtClean="0">
              <a:latin typeface="微軟正黑體" panose="020B0604030504040204" pitchFamily="34" charset="-120"/>
              <a:ea typeface="微軟正黑體" panose="020B0604030504040204" pitchFamily="34" charset="-120"/>
            </a:rPr>
            <a:t>(</a:t>
          </a:r>
          <a:r>
            <a:rPr lang="zh-TW" b="1" dirty="0" smtClean="0">
              <a:latin typeface="微軟正黑體" panose="020B0604030504040204" pitchFamily="34" charset="-120"/>
              <a:ea typeface="微軟正黑體" panose="020B0604030504040204" pitchFamily="34" charset="-120"/>
            </a:rPr>
            <a:t>唯讀記憶體</a:t>
          </a:r>
          <a:r>
            <a:rPr lang="en-US" b="1" dirty="0" smtClean="0">
              <a:latin typeface="微軟正黑體" panose="020B0604030504040204" pitchFamily="34" charset="-120"/>
              <a:ea typeface="微軟正黑體" panose="020B0604030504040204" pitchFamily="34" charset="-120"/>
            </a:rPr>
            <a:t>)</a:t>
          </a:r>
          <a:endParaRPr lang="zh-TW" dirty="0">
            <a:latin typeface="微軟正黑體" panose="020B0604030504040204" pitchFamily="34" charset="-120"/>
            <a:ea typeface="微軟正黑體" panose="020B0604030504040204" pitchFamily="34" charset="-120"/>
          </a:endParaRPr>
        </a:p>
      </dgm:t>
    </dgm:pt>
    <dgm:pt modelId="{70D04EE8-17FD-4F4A-A43F-3800942A602A}" type="parTrans" cxnId="{EA1E749C-4441-412D-ACB7-439397509182}">
      <dgm:prSet/>
      <dgm:spPr/>
      <dgm:t>
        <a:bodyPr/>
        <a:lstStyle/>
        <a:p>
          <a:endParaRPr lang="zh-TW" altLang="en-US"/>
        </a:p>
      </dgm:t>
    </dgm:pt>
    <dgm:pt modelId="{0CE52B2A-5FF7-4895-962F-F7CF0A773E1E}" type="sibTrans" cxnId="{EA1E749C-4441-412D-ACB7-439397509182}">
      <dgm:prSet/>
      <dgm:spPr/>
      <dgm:t>
        <a:bodyPr/>
        <a:lstStyle/>
        <a:p>
          <a:endParaRPr lang="zh-TW" altLang="en-US"/>
        </a:p>
      </dgm:t>
    </dgm:pt>
    <dgm:pt modelId="{169B4480-8907-4905-AC52-0BB6BE4BACFE}" type="pres">
      <dgm:prSet presAssocID="{09B648FB-D31F-4814-8FB0-DA2AF6552D3B}" presName="theList" presStyleCnt="0">
        <dgm:presLayoutVars>
          <dgm:dir/>
          <dgm:animLvl val="lvl"/>
          <dgm:resizeHandles val="exact"/>
        </dgm:presLayoutVars>
      </dgm:prSet>
      <dgm:spPr/>
      <dgm:t>
        <a:bodyPr/>
        <a:lstStyle/>
        <a:p>
          <a:endParaRPr lang="zh-TW" altLang="en-US"/>
        </a:p>
      </dgm:t>
    </dgm:pt>
    <dgm:pt modelId="{239EBDDF-7F6D-4846-A4D9-159170AC654C}" type="pres">
      <dgm:prSet presAssocID="{E6941DE3-39B9-47B6-9CC0-DF6B8C8E4AE4}" presName="compNode" presStyleCnt="0"/>
      <dgm:spPr/>
    </dgm:pt>
    <dgm:pt modelId="{020C396C-F921-404A-B206-6DD61C35EAAB}" type="pres">
      <dgm:prSet presAssocID="{E6941DE3-39B9-47B6-9CC0-DF6B8C8E4AE4}" presName="aNode" presStyleLbl="bgShp" presStyleIdx="0" presStyleCnt="1" custLinFactNeighborX="-6965"/>
      <dgm:spPr/>
      <dgm:t>
        <a:bodyPr/>
        <a:lstStyle/>
        <a:p>
          <a:endParaRPr lang="zh-TW" altLang="en-US"/>
        </a:p>
      </dgm:t>
    </dgm:pt>
    <dgm:pt modelId="{2E3BB4AE-19FE-415D-8E5D-4EC1064DADB6}" type="pres">
      <dgm:prSet presAssocID="{E6941DE3-39B9-47B6-9CC0-DF6B8C8E4AE4}" presName="textNode" presStyleLbl="bgShp" presStyleIdx="0" presStyleCnt="1"/>
      <dgm:spPr/>
      <dgm:t>
        <a:bodyPr/>
        <a:lstStyle/>
        <a:p>
          <a:endParaRPr lang="zh-TW" altLang="en-US"/>
        </a:p>
      </dgm:t>
    </dgm:pt>
    <dgm:pt modelId="{E326FBA1-0750-426B-8738-9BB13262A9DA}" type="pres">
      <dgm:prSet presAssocID="{E6941DE3-39B9-47B6-9CC0-DF6B8C8E4AE4}" presName="compChildNode" presStyleCnt="0"/>
      <dgm:spPr/>
    </dgm:pt>
    <dgm:pt modelId="{0D1F25F4-0137-4324-ADAA-58135D88C03C}" type="pres">
      <dgm:prSet presAssocID="{E6941DE3-39B9-47B6-9CC0-DF6B8C8E4AE4}" presName="theInnerList" presStyleCnt="0"/>
      <dgm:spPr/>
    </dgm:pt>
    <dgm:pt modelId="{A31E1885-FE13-4B93-9502-E4FB96BEF4D4}" type="pres">
      <dgm:prSet presAssocID="{14088CC8-7131-4F59-9E81-F5F5DA15F590}" presName="childNode" presStyleLbl="node1" presStyleIdx="0" presStyleCnt="2">
        <dgm:presLayoutVars>
          <dgm:bulletEnabled val="1"/>
        </dgm:presLayoutVars>
      </dgm:prSet>
      <dgm:spPr/>
      <dgm:t>
        <a:bodyPr/>
        <a:lstStyle/>
        <a:p>
          <a:endParaRPr lang="zh-TW" altLang="en-US"/>
        </a:p>
      </dgm:t>
    </dgm:pt>
    <dgm:pt modelId="{FB00CF89-7511-419A-9F7C-9FDF33FD6205}" type="pres">
      <dgm:prSet presAssocID="{14088CC8-7131-4F59-9E81-F5F5DA15F590}" presName="aSpace2" presStyleCnt="0"/>
      <dgm:spPr/>
    </dgm:pt>
    <dgm:pt modelId="{1FA54694-3969-4EA4-82CA-5125DC46A38A}" type="pres">
      <dgm:prSet presAssocID="{3A7785EC-035B-489A-BF92-F4F34FF4DAE9}" presName="childNode" presStyleLbl="node1" presStyleIdx="1" presStyleCnt="2">
        <dgm:presLayoutVars>
          <dgm:bulletEnabled val="1"/>
        </dgm:presLayoutVars>
      </dgm:prSet>
      <dgm:spPr/>
      <dgm:t>
        <a:bodyPr/>
        <a:lstStyle/>
        <a:p>
          <a:endParaRPr lang="zh-TW" altLang="en-US"/>
        </a:p>
      </dgm:t>
    </dgm:pt>
  </dgm:ptLst>
  <dgm:cxnLst>
    <dgm:cxn modelId="{01FB0726-A8CD-45DD-972F-DA4328F0CDFA}" type="presOf" srcId="{E6941DE3-39B9-47B6-9CC0-DF6B8C8E4AE4}" destId="{020C396C-F921-404A-B206-6DD61C35EAAB}" srcOrd="0" destOrd="0" presId="urn:microsoft.com/office/officeart/2005/8/layout/lProcess2"/>
    <dgm:cxn modelId="{6B67CCC5-B2C3-4047-84B6-86FBE379D2A7}" type="presOf" srcId="{14088CC8-7131-4F59-9E81-F5F5DA15F590}" destId="{A31E1885-FE13-4B93-9502-E4FB96BEF4D4}" srcOrd="0" destOrd="0" presId="urn:microsoft.com/office/officeart/2005/8/layout/lProcess2"/>
    <dgm:cxn modelId="{DA3E55B7-5B6F-4F06-935C-D9F75DCCAEB0}" type="presOf" srcId="{09B648FB-D31F-4814-8FB0-DA2AF6552D3B}" destId="{169B4480-8907-4905-AC52-0BB6BE4BACFE}" srcOrd="0" destOrd="0" presId="urn:microsoft.com/office/officeart/2005/8/layout/lProcess2"/>
    <dgm:cxn modelId="{EA1E749C-4441-412D-ACB7-439397509182}" srcId="{E6941DE3-39B9-47B6-9CC0-DF6B8C8E4AE4}" destId="{3A7785EC-035B-489A-BF92-F4F34FF4DAE9}" srcOrd="1" destOrd="0" parTransId="{70D04EE8-17FD-4F4A-A43F-3800942A602A}" sibTransId="{0CE52B2A-5FF7-4895-962F-F7CF0A773E1E}"/>
    <dgm:cxn modelId="{CD3DCE7A-ADC2-443D-B03E-39C3F424A4D4}" type="presOf" srcId="{E6941DE3-39B9-47B6-9CC0-DF6B8C8E4AE4}" destId="{2E3BB4AE-19FE-415D-8E5D-4EC1064DADB6}" srcOrd="1" destOrd="0" presId="urn:microsoft.com/office/officeart/2005/8/layout/lProcess2"/>
    <dgm:cxn modelId="{C738534F-A204-43E3-B413-315D0403ED86}" type="presOf" srcId="{3A7785EC-035B-489A-BF92-F4F34FF4DAE9}" destId="{1FA54694-3969-4EA4-82CA-5125DC46A38A}" srcOrd="0" destOrd="0" presId="urn:microsoft.com/office/officeart/2005/8/layout/lProcess2"/>
    <dgm:cxn modelId="{D638DC00-06CA-4DB9-BBE6-07716B8E86A5}" srcId="{E6941DE3-39B9-47B6-9CC0-DF6B8C8E4AE4}" destId="{14088CC8-7131-4F59-9E81-F5F5DA15F590}" srcOrd="0" destOrd="0" parTransId="{8AE6B439-0EAC-4DF5-9E95-11A7C1E7966D}" sibTransId="{DF232340-D95C-4AF3-99AE-3AC06F21C0BE}"/>
    <dgm:cxn modelId="{CB0134B0-5EAD-4909-9692-5B60D70DEC67}" srcId="{09B648FB-D31F-4814-8FB0-DA2AF6552D3B}" destId="{E6941DE3-39B9-47B6-9CC0-DF6B8C8E4AE4}" srcOrd="0" destOrd="0" parTransId="{19A67A5E-53BB-42AE-9B78-C428A675776C}" sibTransId="{AFEE9FA8-54EA-4F58-A64E-EA89F78F3350}"/>
    <dgm:cxn modelId="{C5ADB818-F29F-468B-90CD-80EBB9EC34C0}" type="presParOf" srcId="{169B4480-8907-4905-AC52-0BB6BE4BACFE}" destId="{239EBDDF-7F6D-4846-A4D9-159170AC654C}" srcOrd="0" destOrd="0" presId="urn:microsoft.com/office/officeart/2005/8/layout/lProcess2"/>
    <dgm:cxn modelId="{34D1CE17-A76D-44A3-BDE3-ACD758356A55}" type="presParOf" srcId="{239EBDDF-7F6D-4846-A4D9-159170AC654C}" destId="{020C396C-F921-404A-B206-6DD61C35EAAB}" srcOrd="0" destOrd="0" presId="urn:microsoft.com/office/officeart/2005/8/layout/lProcess2"/>
    <dgm:cxn modelId="{AED64DA8-584E-4735-B380-9171B8720C62}" type="presParOf" srcId="{239EBDDF-7F6D-4846-A4D9-159170AC654C}" destId="{2E3BB4AE-19FE-415D-8E5D-4EC1064DADB6}" srcOrd="1" destOrd="0" presId="urn:microsoft.com/office/officeart/2005/8/layout/lProcess2"/>
    <dgm:cxn modelId="{D730D1C1-CB2D-4D3F-8FE6-A5B15B89E6C5}" type="presParOf" srcId="{239EBDDF-7F6D-4846-A4D9-159170AC654C}" destId="{E326FBA1-0750-426B-8738-9BB13262A9DA}" srcOrd="2" destOrd="0" presId="urn:microsoft.com/office/officeart/2005/8/layout/lProcess2"/>
    <dgm:cxn modelId="{2B03B5CC-8788-445E-B477-E231F4F6E157}" type="presParOf" srcId="{E326FBA1-0750-426B-8738-9BB13262A9DA}" destId="{0D1F25F4-0137-4324-ADAA-58135D88C03C}" srcOrd="0" destOrd="0" presId="urn:microsoft.com/office/officeart/2005/8/layout/lProcess2"/>
    <dgm:cxn modelId="{E8909716-9871-49A7-82AA-D644031797C5}" type="presParOf" srcId="{0D1F25F4-0137-4324-ADAA-58135D88C03C}" destId="{A31E1885-FE13-4B93-9502-E4FB96BEF4D4}" srcOrd="0" destOrd="0" presId="urn:microsoft.com/office/officeart/2005/8/layout/lProcess2"/>
    <dgm:cxn modelId="{9BDEFDDA-4101-41EC-B79C-01F1E9F44358}" type="presParOf" srcId="{0D1F25F4-0137-4324-ADAA-58135D88C03C}" destId="{FB00CF89-7511-419A-9F7C-9FDF33FD6205}" srcOrd="1" destOrd="0" presId="urn:microsoft.com/office/officeart/2005/8/layout/lProcess2"/>
    <dgm:cxn modelId="{8F8EE326-EBD7-481E-AE6F-8F0C43836592}" type="presParOf" srcId="{0D1F25F4-0137-4324-ADAA-58135D88C03C}" destId="{1FA54694-3969-4EA4-82CA-5125DC46A38A}"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5C2E08-2962-48EB-8054-EEDA2F437A2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TW" altLang="en-US"/>
        </a:p>
      </dgm:t>
    </dgm:pt>
    <dgm:pt modelId="{98424FDF-6511-4BCB-8C91-9942BC6EA6B3}">
      <dgm:prSet/>
      <dgm:spPr/>
      <dgm:t>
        <a:bodyPr/>
        <a:lstStyle/>
        <a:p>
          <a:pPr rtl="0"/>
          <a:r>
            <a:rPr lang="zh-TW" b="1" dirty="0" smtClean="0">
              <a:latin typeface="微軟正黑體" panose="020B0604030504040204" pitchFamily="34" charset="-120"/>
              <a:ea typeface="微軟正黑體" panose="020B0604030504040204" pitchFamily="34" charset="-120"/>
            </a:rPr>
            <a:t>機械式</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zh-TW" b="1" dirty="0" smtClean="0">
              <a:latin typeface="微軟正黑體" panose="020B0604030504040204" pitchFamily="34" charset="-120"/>
              <a:ea typeface="微軟正黑體" panose="020B0604030504040204" pitchFamily="34" charset="-120"/>
            </a:rPr>
            <a:t>滑鼠</a:t>
          </a:r>
          <a:endParaRPr lang="zh-TW" dirty="0">
            <a:latin typeface="微軟正黑體" panose="020B0604030504040204" pitchFamily="34" charset="-120"/>
            <a:ea typeface="微軟正黑體" panose="020B0604030504040204" pitchFamily="34" charset="-120"/>
          </a:endParaRPr>
        </a:p>
      </dgm:t>
    </dgm:pt>
    <dgm:pt modelId="{4CFABE1C-F985-4FF7-827E-00A1B3D5BABA}" type="parTrans" cxnId="{7EA4270C-2A17-415C-98EA-31ADE9CF74FA}">
      <dgm:prSet/>
      <dgm:spPr/>
      <dgm:t>
        <a:bodyPr/>
        <a:lstStyle/>
        <a:p>
          <a:endParaRPr lang="zh-TW" altLang="en-US"/>
        </a:p>
      </dgm:t>
    </dgm:pt>
    <dgm:pt modelId="{C8AA880B-B83D-4E1B-8F42-AA2955C37A40}" type="sibTrans" cxnId="{7EA4270C-2A17-415C-98EA-31ADE9CF74FA}">
      <dgm:prSet/>
      <dgm:spPr/>
      <dgm:t>
        <a:bodyPr/>
        <a:lstStyle/>
        <a:p>
          <a:endParaRPr lang="zh-TW" altLang="en-US"/>
        </a:p>
      </dgm:t>
    </dgm:pt>
    <dgm:pt modelId="{A974D7E5-8F1D-49BB-88FE-C8940D05A9B0}">
      <dgm:prSet custT="1"/>
      <dgm:spPr/>
      <dgm:t>
        <a:bodyPr/>
        <a:lstStyle/>
        <a:p>
          <a:pPr rtl="0"/>
          <a:r>
            <a:rPr lang="zh-TW" altLang="en-US" sz="1600" b="1" dirty="0" smtClean="0">
              <a:latin typeface="微軟正黑體" panose="020B0604030504040204" pitchFamily="34" charset="-120"/>
              <a:ea typeface="微軟正黑體" panose="020B0604030504040204" pitchFamily="34" charset="-120"/>
            </a:rPr>
            <a:t>利用腹部滾球來帶動座標滾軸。使用久了，滾球容易有污垢，須擦拭滾球及滾軸上的汙垢，才可增加滑鼠靈敏度及使用壽命。</a:t>
          </a:r>
          <a:endParaRPr lang="zh-TW" altLang="en-US" sz="1600" dirty="0">
            <a:latin typeface="微軟正黑體" panose="020B0604030504040204" pitchFamily="34" charset="-120"/>
            <a:ea typeface="微軟正黑體" panose="020B0604030504040204" pitchFamily="34" charset="-120"/>
          </a:endParaRPr>
        </a:p>
      </dgm:t>
    </dgm:pt>
    <dgm:pt modelId="{EC6A7A72-D09B-41E2-8D7D-1AAC8B970D4C}" type="parTrans" cxnId="{56876110-AAD8-4241-87B3-C31233B6CF7F}">
      <dgm:prSet/>
      <dgm:spPr/>
      <dgm:t>
        <a:bodyPr/>
        <a:lstStyle/>
        <a:p>
          <a:endParaRPr lang="zh-TW" altLang="en-US"/>
        </a:p>
      </dgm:t>
    </dgm:pt>
    <dgm:pt modelId="{BBE738E8-BD0A-4140-852D-BF8EDDCD29A9}" type="sibTrans" cxnId="{56876110-AAD8-4241-87B3-C31233B6CF7F}">
      <dgm:prSet/>
      <dgm:spPr/>
      <dgm:t>
        <a:bodyPr/>
        <a:lstStyle/>
        <a:p>
          <a:endParaRPr lang="zh-TW" altLang="en-US"/>
        </a:p>
      </dgm:t>
    </dgm:pt>
    <dgm:pt modelId="{82077BAE-A693-4394-981A-4CB320C8C9C3}">
      <dgm:prSet/>
      <dgm:spPr/>
      <dgm:t>
        <a:bodyPr/>
        <a:lstStyle/>
        <a:p>
          <a:pPr rtl="0"/>
          <a:r>
            <a:rPr lang="zh-TW" b="1" dirty="0" smtClean="0">
              <a:latin typeface="微軟正黑體" panose="020B0604030504040204" pitchFamily="34" charset="-120"/>
              <a:ea typeface="微軟正黑體" panose="020B0604030504040204" pitchFamily="34" charset="-120"/>
            </a:rPr>
            <a:t>光學式</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zh-TW" b="1" dirty="0" smtClean="0">
              <a:latin typeface="微軟正黑體" panose="020B0604030504040204" pitchFamily="34" charset="-120"/>
              <a:ea typeface="微軟正黑體" panose="020B0604030504040204" pitchFamily="34" charset="-120"/>
            </a:rPr>
            <a:t>滑鼠</a:t>
          </a:r>
          <a:endParaRPr lang="zh-TW" dirty="0">
            <a:latin typeface="微軟正黑體" panose="020B0604030504040204" pitchFamily="34" charset="-120"/>
            <a:ea typeface="微軟正黑體" panose="020B0604030504040204" pitchFamily="34" charset="-120"/>
          </a:endParaRPr>
        </a:p>
      </dgm:t>
    </dgm:pt>
    <dgm:pt modelId="{CA3096B0-664B-42B6-94FD-4F92D0389F41}" type="parTrans" cxnId="{A9B67AC1-7B8F-40FD-B198-E00C746C762E}">
      <dgm:prSet/>
      <dgm:spPr/>
      <dgm:t>
        <a:bodyPr/>
        <a:lstStyle/>
        <a:p>
          <a:endParaRPr lang="zh-TW" altLang="en-US"/>
        </a:p>
      </dgm:t>
    </dgm:pt>
    <dgm:pt modelId="{BB928A13-B06F-4F3A-8DE5-AB9561A07517}" type="sibTrans" cxnId="{A9B67AC1-7B8F-40FD-B198-E00C746C762E}">
      <dgm:prSet/>
      <dgm:spPr/>
      <dgm:t>
        <a:bodyPr/>
        <a:lstStyle/>
        <a:p>
          <a:endParaRPr lang="zh-TW" altLang="en-US"/>
        </a:p>
      </dgm:t>
    </dgm:pt>
    <dgm:pt modelId="{8621B640-D6D5-4A5D-8314-29CD6AB94604}">
      <dgm:prSet custT="1"/>
      <dgm:spPr/>
      <dgm:t>
        <a:bodyPr/>
        <a:lstStyle/>
        <a:p>
          <a:pPr rtl="0"/>
          <a:r>
            <a:rPr lang="zh-TW" altLang="en-US" sz="1600" b="1" dirty="0" smtClean="0">
              <a:latin typeface="微軟正黑體" panose="020B0604030504040204" pitchFamily="34" charset="-120"/>
              <a:ea typeface="微軟正黑體" panose="020B0604030504040204" pitchFamily="34" charset="-120"/>
            </a:rPr>
            <a:t>利用腹部的發光體和感光器來感應滑鼠的座標位置。</a:t>
          </a:r>
          <a:endParaRPr lang="zh-TW" altLang="en-US" sz="1600" dirty="0">
            <a:latin typeface="微軟正黑體" panose="020B0604030504040204" pitchFamily="34" charset="-120"/>
            <a:ea typeface="微軟正黑體" panose="020B0604030504040204" pitchFamily="34" charset="-120"/>
          </a:endParaRPr>
        </a:p>
      </dgm:t>
    </dgm:pt>
    <dgm:pt modelId="{281FADDD-446A-44D6-B444-E6FF9EDF4E3A}" type="parTrans" cxnId="{82D1B6BC-2BF2-4BE1-B163-370C88DE31FD}">
      <dgm:prSet/>
      <dgm:spPr/>
      <dgm:t>
        <a:bodyPr/>
        <a:lstStyle/>
        <a:p>
          <a:endParaRPr lang="zh-TW" altLang="en-US"/>
        </a:p>
      </dgm:t>
    </dgm:pt>
    <dgm:pt modelId="{F418147C-0E19-44F2-8C49-33274B6AAAA7}" type="sibTrans" cxnId="{82D1B6BC-2BF2-4BE1-B163-370C88DE31FD}">
      <dgm:prSet/>
      <dgm:spPr/>
      <dgm:t>
        <a:bodyPr/>
        <a:lstStyle/>
        <a:p>
          <a:endParaRPr lang="zh-TW" altLang="en-US"/>
        </a:p>
      </dgm:t>
    </dgm:pt>
    <dgm:pt modelId="{8650459A-31FC-4153-AA3A-CDEDC5F44B34}" type="pres">
      <dgm:prSet presAssocID="{E75C2E08-2962-48EB-8054-EEDA2F437A2B}" presName="Name0" presStyleCnt="0">
        <dgm:presLayoutVars>
          <dgm:dir/>
          <dgm:animLvl val="lvl"/>
          <dgm:resizeHandles val="exact"/>
        </dgm:presLayoutVars>
      </dgm:prSet>
      <dgm:spPr/>
      <dgm:t>
        <a:bodyPr/>
        <a:lstStyle/>
        <a:p>
          <a:endParaRPr lang="zh-TW" altLang="en-US"/>
        </a:p>
      </dgm:t>
    </dgm:pt>
    <dgm:pt modelId="{8972E680-CB08-417E-8682-B5172AD726D8}" type="pres">
      <dgm:prSet presAssocID="{98424FDF-6511-4BCB-8C91-9942BC6EA6B3}" presName="linNode" presStyleCnt="0"/>
      <dgm:spPr/>
    </dgm:pt>
    <dgm:pt modelId="{D1C69289-301A-4E95-9B55-D124E11B41DA}" type="pres">
      <dgm:prSet presAssocID="{98424FDF-6511-4BCB-8C91-9942BC6EA6B3}" presName="parentText" presStyleLbl="node1" presStyleIdx="0" presStyleCnt="2">
        <dgm:presLayoutVars>
          <dgm:chMax val="1"/>
          <dgm:bulletEnabled val="1"/>
        </dgm:presLayoutVars>
      </dgm:prSet>
      <dgm:spPr/>
      <dgm:t>
        <a:bodyPr/>
        <a:lstStyle/>
        <a:p>
          <a:endParaRPr lang="zh-TW" altLang="en-US"/>
        </a:p>
      </dgm:t>
    </dgm:pt>
    <dgm:pt modelId="{C38CCDC2-2D00-40B7-92BD-99D078460249}" type="pres">
      <dgm:prSet presAssocID="{98424FDF-6511-4BCB-8C91-9942BC6EA6B3}" presName="descendantText" presStyleLbl="alignAccFollowNode1" presStyleIdx="0" presStyleCnt="2" custScaleY="150355">
        <dgm:presLayoutVars>
          <dgm:bulletEnabled val="1"/>
        </dgm:presLayoutVars>
      </dgm:prSet>
      <dgm:spPr/>
      <dgm:t>
        <a:bodyPr/>
        <a:lstStyle/>
        <a:p>
          <a:endParaRPr lang="zh-TW" altLang="en-US"/>
        </a:p>
      </dgm:t>
    </dgm:pt>
    <dgm:pt modelId="{8E84A493-43B2-4DB5-BE60-18CBBAF16F68}" type="pres">
      <dgm:prSet presAssocID="{C8AA880B-B83D-4E1B-8F42-AA2955C37A40}" presName="sp" presStyleCnt="0"/>
      <dgm:spPr/>
    </dgm:pt>
    <dgm:pt modelId="{67A2B10C-3776-45BC-828B-A00EB5AE7207}" type="pres">
      <dgm:prSet presAssocID="{82077BAE-A693-4394-981A-4CB320C8C9C3}" presName="linNode" presStyleCnt="0"/>
      <dgm:spPr/>
    </dgm:pt>
    <dgm:pt modelId="{42B2CDD9-65FA-4135-B1CE-2FAB4C3E804B}" type="pres">
      <dgm:prSet presAssocID="{82077BAE-A693-4394-981A-4CB320C8C9C3}" presName="parentText" presStyleLbl="node1" presStyleIdx="1" presStyleCnt="2">
        <dgm:presLayoutVars>
          <dgm:chMax val="1"/>
          <dgm:bulletEnabled val="1"/>
        </dgm:presLayoutVars>
      </dgm:prSet>
      <dgm:spPr/>
      <dgm:t>
        <a:bodyPr/>
        <a:lstStyle/>
        <a:p>
          <a:endParaRPr lang="zh-TW" altLang="en-US"/>
        </a:p>
      </dgm:t>
    </dgm:pt>
    <dgm:pt modelId="{1C760798-9A21-4D04-8510-4420452189DB}" type="pres">
      <dgm:prSet presAssocID="{82077BAE-A693-4394-981A-4CB320C8C9C3}" presName="descendantText" presStyleLbl="alignAccFollowNode1" presStyleIdx="1" presStyleCnt="2">
        <dgm:presLayoutVars>
          <dgm:bulletEnabled val="1"/>
        </dgm:presLayoutVars>
      </dgm:prSet>
      <dgm:spPr/>
      <dgm:t>
        <a:bodyPr/>
        <a:lstStyle/>
        <a:p>
          <a:endParaRPr lang="zh-TW" altLang="en-US"/>
        </a:p>
      </dgm:t>
    </dgm:pt>
  </dgm:ptLst>
  <dgm:cxnLst>
    <dgm:cxn modelId="{A9B67AC1-7B8F-40FD-B198-E00C746C762E}" srcId="{E75C2E08-2962-48EB-8054-EEDA2F437A2B}" destId="{82077BAE-A693-4394-981A-4CB320C8C9C3}" srcOrd="1" destOrd="0" parTransId="{CA3096B0-664B-42B6-94FD-4F92D0389F41}" sibTransId="{BB928A13-B06F-4F3A-8DE5-AB9561A07517}"/>
    <dgm:cxn modelId="{BF2B63BE-11E5-4633-BF10-F484242603A7}" type="presOf" srcId="{8621B640-D6D5-4A5D-8314-29CD6AB94604}" destId="{1C760798-9A21-4D04-8510-4420452189DB}" srcOrd="0" destOrd="0" presId="urn:microsoft.com/office/officeart/2005/8/layout/vList5"/>
    <dgm:cxn modelId="{AA5A75DE-0777-4237-9987-F1FC98BABD6E}" type="presOf" srcId="{82077BAE-A693-4394-981A-4CB320C8C9C3}" destId="{42B2CDD9-65FA-4135-B1CE-2FAB4C3E804B}" srcOrd="0" destOrd="0" presId="urn:microsoft.com/office/officeart/2005/8/layout/vList5"/>
    <dgm:cxn modelId="{8C590C25-E7A3-4B75-9F06-7B6F243C7017}" type="presOf" srcId="{E75C2E08-2962-48EB-8054-EEDA2F437A2B}" destId="{8650459A-31FC-4153-AA3A-CDEDC5F44B34}" srcOrd="0" destOrd="0" presId="urn:microsoft.com/office/officeart/2005/8/layout/vList5"/>
    <dgm:cxn modelId="{56876110-AAD8-4241-87B3-C31233B6CF7F}" srcId="{98424FDF-6511-4BCB-8C91-9942BC6EA6B3}" destId="{A974D7E5-8F1D-49BB-88FE-C8940D05A9B0}" srcOrd="0" destOrd="0" parTransId="{EC6A7A72-D09B-41E2-8D7D-1AAC8B970D4C}" sibTransId="{BBE738E8-BD0A-4140-852D-BF8EDDCD29A9}"/>
    <dgm:cxn modelId="{6AF406B9-046F-47B8-B7DA-629197A4D915}" type="presOf" srcId="{98424FDF-6511-4BCB-8C91-9942BC6EA6B3}" destId="{D1C69289-301A-4E95-9B55-D124E11B41DA}" srcOrd="0" destOrd="0" presId="urn:microsoft.com/office/officeart/2005/8/layout/vList5"/>
    <dgm:cxn modelId="{8D127DA5-5877-48D1-8D0C-2B845B98A114}" type="presOf" srcId="{A974D7E5-8F1D-49BB-88FE-C8940D05A9B0}" destId="{C38CCDC2-2D00-40B7-92BD-99D078460249}" srcOrd="0" destOrd="0" presId="urn:microsoft.com/office/officeart/2005/8/layout/vList5"/>
    <dgm:cxn modelId="{82D1B6BC-2BF2-4BE1-B163-370C88DE31FD}" srcId="{82077BAE-A693-4394-981A-4CB320C8C9C3}" destId="{8621B640-D6D5-4A5D-8314-29CD6AB94604}" srcOrd="0" destOrd="0" parTransId="{281FADDD-446A-44D6-B444-E6FF9EDF4E3A}" sibTransId="{F418147C-0E19-44F2-8C49-33274B6AAAA7}"/>
    <dgm:cxn modelId="{7EA4270C-2A17-415C-98EA-31ADE9CF74FA}" srcId="{E75C2E08-2962-48EB-8054-EEDA2F437A2B}" destId="{98424FDF-6511-4BCB-8C91-9942BC6EA6B3}" srcOrd="0" destOrd="0" parTransId="{4CFABE1C-F985-4FF7-827E-00A1B3D5BABA}" sibTransId="{C8AA880B-B83D-4E1B-8F42-AA2955C37A40}"/>
    <dgm:cxn modelId="{6AD4F02F-57FE-440D-A7EC-70E1DD80015A}" type="presParOf" srcId="{8650459A-31FC-4153-AA3A-CDEDC5F44B34}" destId="{8972E680-CB08-417E-8682-B5172AD726D8}" srcOrd="0" destOrd="0" presId="urn:microsoft.com/office/officeart/2005/8/layout/vList5"/>
    <dgm:cxn modelId="{53ECBD82-770D-404D-B74E-B141C424AB6E}" type="presParOf" srcId="{8972E680-CB08-417E-8682-B5172AD726D8}" destId="{D1C69289-301A-4E95-9B55-D124E11B41DA}" srcOrd="0" destOrd="0" presId="urn:microsoft.com/office/officeart/2005/8/layout/vList5"/>
    <dgm:cxn modelId="{5126AC6A-0EBC-4FE2-A4E1-A52283E0AC6C}" type="presParOf" srcId="{8972E680-CB08-417E-8682-B5172AD726D8}" destId="{C38CCDC2-2D00-40B7-92BD-99D078460249}" srcOrd="1" destOrd="0" presId="urn:microsoft.com/office/officeart/2005/8/layout/vList5"/>
    <dgm:cxn modelId="{937FD106-C07B-4DDE-B1FB-1AAF88C34BA7}" type="presParOf" srcId="{8650459A-31FC-4153-AA3A-CDEDC5F44B34}" destId="{8E84A493-43B2-4DB5-BE60-18CBBAF16F68}" srcOrd="1" destOrd="0" presId="urn:microsoft.com/office/officeart/2005/8/layout/vList5"/>
    <dgm:cxn modelId="{D0ED0549-706A-4EE5-9137-907E436E40DF}" type="presParOf" srcId="{8650459A-31FC-4153-AA3A-CDEDC5F44B34}" destId="{67A2B10C-3776-45BC-828B-A00EB5AE7207}" srcOrd="2" destOrd="0" presId="urn:microsoft.com/office/officeart/2005/8/layout/vList5"/>
    <dgm:cxn modelId="{37B79063-505F-466E-95D8-8170201B1CCC}" type="presParOf" srcId="{67A2B10C-3776-45BC-828B-A00EB5AE7207}" destId="{42B2CDD9-65FA-4135-B1CE-2FAB4C3E804B}" srcOrd="0" destOrd="0" presId="urn:microsoft.com/office/officeart/2005/8/layout/vList5"/>
    <dgm:cxn modelId="{8A97D16C-09B2-4D0F-A233-8A0999A8F34C}" type="presParOf" srcId="{67A2B10C-3776-45BC-828B-A00EB5AE7207}" destId="{1C760798-9A21-4D04-8510-4420452189D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3CD8E69-7AF5-42E5-82CF-E45E50C46711}" type="doc">
      <dgm:prSet loTypeId="urn:microsoft.com/office/officeart/2005/8/layout/hierarchy3" loCatId="hierarchy" qsTypeId="urn:microsoft.com/office/officeart/2005/8/quickstyle/simple1" qsCatId="simple" csTypeId="urn:microsoft.com/office/officeart/2005/8/colors/colorful3" csCatId="colorful" phldr="1"/>
      <dgm:spPr/>
      <dgm:t>
        <a:bodyPr/>
        <a:lstStyle/>
        <a:p>
          <a:endParaRPr lang="zh-TW" altLang="en-US"/>
        </a:p>
      </dgm:t>
    </dgm:pt>
    <dgm:pt modelId="{5D0D53A2-07A0-4BA4-9F5F-0B861AF00094}">
      <dgm:prSet custT="1"/>
      <dgm:spPr/>
      <dgm:t>
        <a:bodyPr/>
        <a:lstStyle/>
        <a:p>
          <a:pPr rtl="0"/>
          <a:r>
            <a:rPr lang="zh-TW" sz="2400" b="1" dirty="0" smtClean="0">
              <a:latin typeface="微軟正黑體" panose="020B0604030504040204" pitchFamily="34" charset="-120"/>
              <a:ea typeface="微軟正黑體" panose="020B0604030504040204" pitchFamily="34" charset="-120"/>
            </a:rPr>
            <a:t>掌上型</a:t>
          </a:r>
          <a:r>
            <a:rPr lang="en-US" altLang="zh-TW" sz="2400" b="1" dirty="0" smtClean="0">
              <a:latin typeface="微軟正黑體" panose="020B0604030504040204" pitchFamily="34" charset="-120"/>
              <a:ea typeface="微軟正黑體" panose="020B0604030504040204" pitchFamily="34" charset="-120"/>
            </a:rPr>
            <a:t/>
          </a:r>
          <a:br>
            <a:rPr lang="en-US" altLang="zh-TW" sz="2400" b="1" dirty="0" smtClean="0">
              <a:latin typeface="微軟正黑體" panose="020B0604030504040204" pitchFamily="34" charset="-120"/>
              <a:ea typeface="微軟正黑體" panose="020B0604030504040204" pitchFamily="34" charset="-120"/>
            </a:rPr>
          </a:br>
          <a:r>
            <a:rPr lang="zh-TW" sz="2400" b="1" dirty="0" smtClean="0">
              <a:latin typeface="微軟正黑體" panose="020B0604030504040204" pitchFamily="34" charset="-120"/>
              <a:ea typeface="微軟正黑體" panose="020B0604030504040204" pitchFamily="34" charset="-120"/>
            </a:rPr>
            <a:t>掃描器</a:t>
          </a:r>
          <a:endParaRPr lang="zh-TW" sz="2400" dirty="0">
            <a:latin typeface="微軟正黑體" panose="020B0604030504040204" pitchFamily="34" charset="-120"/>
            <a:ea typeface="微軟正黑體" panose="020B0604030504040204" pitchFamily="34" charset="-120"/>
          </a:endParaRPr>
        </a:p>
      </dgm:t>
    </dgm:pt>
    <dgm:pt modelId="{EA35CD4C-8B7A-4D0F-BDAB-0B58C6292C4D}" type="parTrans" cxnId="{D352EA67-0A9D-46AC-A707-A66CE40513D1}">
      <dgm:prSet/>
      <dgm:spPr/>
      <dgm:t>
        <a:bodyPr/>
        <a:lstStyle/>
        <a:p>
          <a:endParaRPr lang="zh-TW" altLang="en-US"/>
        </a:p>
      </dgm:t>
    </dgm:pt>
    <dgm:pt modelId="{EC5B103E-90EA-43F1-AE40-A6F853E233B6}" type="sibTrans" cxnId="{D352EA67-0A9D-46AC-A707-A66CE40513D1}">
      <dgm:prSet/>
      <dgm:spPr/>
      <dgm:t>
        <a:bodyPr/>
        <a:lstStyle/>
        <a:p>
          <a:endParaRPr lang="zh-TW" altLang="en-US"/>
        </a:p>
      </dgm:t>
    </dgm:pt>
    <dgm:pt modelId="{E9962ADF-DC24-49B1-9A87-99945C3B59D3}">
      <dgm:prSet custT="1"/>
      <dgm:spPr/>
      <dgm:t>
        <a:bodyPr/>
        <a:lstStyle/>
        <a:p>
          <a:pPr rtl="0"/>
          <a:r>
            <a:rPr lang="zh-TW" sz="2400" b="1" dirty="0" smtClean="0">
              <a:latin typeface="微軟正黑體" panose="020B0604030504040204" pitchFamily="34" charset="-120"/>
              <a:ea typeface="微軟正黑體" panose="020B0604030504040204" pitchFamily="34" charset="-120"/>
            </a:rPr>
            <a:t>平台式</a:t>
          </a:r>
          <a:r>
            <a:rPr lang="en-US" altLang="zh-TW" sz="2400" b="1" dirty="0" smtClean="0">
              <a:latin typeface="微軟正黑體" panose="020B0604030504040204" pitchFamily="34" charset="-120"/>
              <a:ea typeface="微軟正黑體" panose="020B0604030504040204" pitchFamily="34" charset="-120"/>
            </a:rPr>
            <a:t/>
          </a:r>
          <a:br>
            <a:rPr lang="en-US" altLang="zh-TW" sz="2400" b="1" dirty="0" smtClean="0">
              <a:latin typeface="微軟正黑體" panose="020B0604030504040204" pitchFamily="34" charset="-120"/>
              <a:ea typeface="微軟正黑體" panose="020B0604030504040204" pitchFamily="34" charset="-120"/>
            </a:rPr>
          </a:br>
          <a:r>
            <a:rPr lang="zh-TW" sz="2400" b="1" dirty="0" smtClean="0">
              <a:latin typeface="微軟正黑體" panose="020B0604030504040204" pitchFamily="34" charset="-120"/>
              <a:ea typeface="微軟正黑體" panose="020B0604030504040204" pitchFamily="34" charset="-120"/>
            </a:rPr>
            <a:t>掃描器</a:t>
          </a:r>
          <a:endParaRPr lang="zh-TW" sz="2400" dirty="0">
            <a:latin typeface="微軟正黑體" panose="020B0604030504040204" pitchFamily="34" charset="-120"/>
            <a:ea typeface="微軟正黑體" panose="020B0604030504040204" pitchFamily="34" charset="-120"/>
          </a:endParaRPr>
        </a:p>
      </dgm:t>
    </dgm:pt>
    <dgm:pt modelId="{F67CDAF3-DB5F-4C68-8BF1-8E89E43A921C}" type="parTrans" cxnId="{BA831B9B-41FB-48CC-AFE2-246DA29F042B}">
      <dgm:prSet/>
      <dgm:spPr/>
      <dgm:t>
        <a:bodyPr/>
        <a:lstStyle/>
        <a:p>
          <a:endParaRPr lang="zh-TW" altLang="en-US"/>
        </a:p>
      </dgm:t>
    </dgm:pt>
    <dgm:pt modelId="{CE7DB9F3-0B92-44D9-AEBD-8115E4E423B0}" type="sibTrans" cxnId="{BA831B9B-41FB-48CC-AFE2-246DA29F042B}">
      <dgm:prSet/>
      <dgm:spPr/>
      <dgm:t>
        <a:bodyPr/>
        <a:lstStyle/>
        <a:p>
          <a:endParaRPr lang="zh-TW" altLang="en-US"/>
        </a:p>
      </dgm:t>
    </dgm:pt>
    <dgm:pt modelId="{089E4F67-5340-4C4F-9434-5C8F4C0008E9}">
      <dgm:prSet custT="1"/>
      <dgm:spPr/>
      <dgm:t>
        <a:bodyPr/>
        <a:lstStyle/>
        <a:p>
          <a:pPr rtl="0"/>
          <a:r>
            <a:rPr lang="zh-TW" sz="2400" b="1" dirty="0" smtClean="0">
              <a:latin typeface="微軟正黑體" panose="020B0604030504040204" pitchFamily="34" charset="-120"/>
              <a:ea typeface="微軟正黑體" panose="020B0604030504040204" pitchFamily="34" charset="-120"/>
            </a:rPr>
            <a:t>饋紙式</a:t>
          </a:r>
          <a:r>
            <a:rPr lang="en-US" altLang="zh-TW" sz="2400" b="1" dirty="0" smtClean="0">
              <a:latin typeface="微軟正黑體" panose="020B0604030504040204" pitchFamily="34" charset="-120"/>
              <a:ea typeface="微軟正黑體" panose="020B0604030504040204" pitchFamily="34" charset="-120"/>
            </a:rPr>
            <a:t/>
          </a:r>
          <a:br>
            <a:rPr lang="en-US" altLang="zh-TW" sz="2400" b="1" dirty="0" smtClean="0">
              <a:latin typeface="微軟正黑體" panose="020B0604030504040204" pitchFamily="34" charset="-120"/>
              <a:ea typeface="微軟正黑體" panose="020B0604030504040204" pitchFamily="34" charset="-120"/>
            </a:rPr>
          </a:br>
          <a:r>
            <a:rPr lang="zh-TW" sz="2400" b="1" dirty="0" smtClean="0">
              <a:latin typeface="微軟正黑體" panose="020B0604030504040204" pitchFamily="34" charset="-120"/>
              <a:ea typeface="微軟正黑體" panose="020B0604030504040204" pitchFamily="34" charset="-120"/>
            </a:rPr>
            <a:t>掃描器</a:t>
          </a:r>
          <a:endParaRPr lang="zh-TW" sz="2400" dirty="0">
            <a:latin typeface="微軟正黑體" panose="020B0604030504040204" pitchFamily="34" charset="-120"/>
            <a:ea typeface="微軟正黑體" panose="020B0604030504040204" pitchFamily="34" charset="-120"/>
          </a:endParaRPr>
        </a:p>
      </dgm:t>
    </dgm:pt>
    <dgm:pt modelId="{828384C4-11EA-4C1E-BF3D-B409A4BA9CC4}" type="parTrans" cxnId="{CBC6A444-3E4C-463F-9B1D-C69ACFB55831}">
      <dgm:prSet/>
      <dgm:spPr/>
      <dgm:t>
        <a:bodyPr/>
        <a:lstStyle/>
        <a:p>
          <a:endParaRPr lang="zh-TW" altLang="en-US"/>
        </a:p>
      </dgm:t>
    </dgm:pt>
    <dgm:pt modelId="{78D25D97-E7B1-4F51-B417-F2885121F914}" type="sibTrans" cxnId="{CBC6A444-3E4C-463F-9B1D-C69ACFB55831}">
      <dgm:prSet/>
      <dgm:spPr/>
      <dgm:t>
        <a:bodyPr/>
        <a:lstStyle/>
        <a:p>
          <a:endParaRPr lang="zh-TW" altLang="en-US"/>
        </a:p>
      </dgm:t>
    </dgm:pt>
    <dgm:pt modelId="{4C2FED0F-EDA0-4EDE-82A4-68CE3ED42385}">
      <dgm:prSet custT="1"/>
      <dgm:spPr/>
      <dgm:t>
        <a:bodyPr/>
        <a:lstStyle/>
        <a:p>
          <a:pPr rtl="0"/>
          <a:r>
            <a:rPr lang="zh-TW" sz="2400" b="1" dirty="0" smtClean="0">
              <a:latin typeface="微軟正黑體" panose="020B0604030504040204" pitchFamily="34" charset="-120"/>
              <a:ea typeface="微軟正黑體" panose="020B0604030504040204" pitchFamily="34" charset="-120"/>
            </a:rPr>
            <a:t>滾筒式</a:t>
          </a:r>
          <a:r>
            <a:rPr lang="en-US" altLang="zh-TW" sz="2400" b="1" dirty="0" smtClean="0">
              <a:latin typeface="微軟正黑體" panose="020B0604030504040204" pitchFamily="34" charset="-120"/>
              <a:ea typeface="微軟正黑體" panose="020B0604030504040204" pitchFamily="34" charset="-120"/>
            </a:rPr>
            <a:t/>
          </a:r>
          <a:br>
            <a:rPr lang="en-US" altLang="zh-TW" sz="2400" b="1" dirty="0" smtClean="0">
              <a:latin typeface="微軟正黑體" panose="020B0604030504040204" pitchFamily="34" charset="-120"/>
              <a:ea typeface="微軟正黑體" panose="020B0604030504040204" pitchFamily="34" charset="-120"/>
            </a:rPr>
          </a:br>
          <a:r>
            <a:rPr lang="zh-TW" sz="2400" b="1" dirty="0" smtClean="0">
              <a:latin typeface="微軟正黑體" panose="020B0604030504040204" pitchFamily="34" charset="-120"/>
              <a:ea typeface="微軟正黑體" panose="020B0604030504040204" pitchFamily="34" charset="-120"/>
            </a:rPr>
            <a:t>掃描器</a:t>
          </a:r>
          <a:endParaRPr lang="zh-TW" sz="2400" dirty="0">
            <a:latin typeface="微軟正黑體" panose="020B0604030504040204" pitchFamily="34" charset="-120"/>
            <a:ea typeface="微軟正黑體" panose="020B0604030504040204" pitchFamily="34" charset="-120"/>
          </a:endParaRPr>
        </a:p>
      </dgm:t>
    </dgm:pt>
    <dgm:pt modelId="{695DCAE8-305B-49FA-AD31-99C3F2CB68B6}" type="parTrans" cxnId="{6BD99FF2-6A00-41E6-92C5-8B4577F84952}">
      <dgm:prSet/>
      <dgm:spPr/>
      <dgm:t>
        <a:bodyPr/>
        <a:lstStyle/>
        <a:p>
          <a:endParaRPr lang="zh-TW" altLang="en-US"/>
        </a:p>
      </dgm:t>
    </dgm:pt>
    <dgm:pt modelId="{D1A3393C-E475-4D5B-861B-EC047E59C660}" type="sibTrans" cxnId="{6BD99FF2-6A00-41E6-92C5-8B4577F84952}">
      <dgm:prSet/>
      <dgm:spPr/>
      <dgm:t>
        <a:bodyPr/>
        <a:lstStyle/>
        <a:p>
          <a:endParaRPr lang="zh-TW" altLang="en-US"/>
        </a:p>
      </dgm:t>
    </dgm:pt>
    <dgm:pt modelId="{70A5881A-90E0-4A94-813C-252858AF476E}" type="pres">
      <dgm:prSet presAssocID="{D3CD8E69-7AF5-42E5-82CF-E45E50C46711}" presName="diagram" presStyleCnt="0">
        <dgm:presLayoutVars>
          <dgm:chPref val="1"/>
          <dgm:dir/>
          <dgm:animOne val="branch"/>
          <dgm:animLvl val="lvl"/>
          <dgm:resizeHandles/>
        </dgm:presLayoutVars>
      </dgm:prSet>
      <dgm:spPr/>
      <dgm:t>
        <a:bodyPr/>
        <a:lstStyle/>
        <a:p>
          <a:endParaRPr lang="zh-TW" altLang="en-US"/>
        </a:p>
      </dgm:t>
    </dgm:pt>
    <dgm:pt modelId="{A0A4627E-6D1E-4B3C-8A5E-303DF7A4E487}" type="pres">
      <dgm:prSet presAssocID="{5D0D53A2-07A0-4BA4-9F5F-0B861AF00094}" presName="root" presStyleCnt="0"/>
      <dgm:spPr/>
    </dgm:pt>
    <dgm:pt modelId="{EE7F96B4-1242-4229-838A-38C3C4634BBC}" type="pres">
      <dgm:prSet presAssocID="{5D0D53A2-07A0-4BA4-9F5F-0B861AF00094}" presName="rootComposite" presStyleCnt="0"/>
      <dgm:spPr/>
    </dgm:pt>
    <dgm:pt modelId="{FB33E0A8-324E-4B30-8B91-77FC6F580B2F}" type="pres">
      <dgm:prSet presAssocID="{5D0D53A2-07A0-4BA4-9F5F-0B861AF00094}" presName="rootText" presStyleLbl="node1" presStyleIdx="0" presStyleCnt="4" custScaleY="123579"/>
      <dgm:spPr/>
      <dgm:t>
        <a:bodyPr/>
        <a:lstStyle/>
        <a:p>
          <a:endParaRPr lang="zh-TW" altLang="en-US"/>
        </a:p>
      </dgm:t>
    </dgm:pt>
    <dgm:pt modelId="{98D64BD2-DF29-41FD-9B1A-2C3EF52D0A0E}" type="pres">
      <dgm:prSet presAssocID="{5D0D53A2-07A0-4BA4-9F5F-0B861AF00094}" presName="rootConnector" presStyleLbl="node1" presStyleIdx="0" presStyleCnt="4"/>
      <dgm:spPr/>
      <dgm:t>
        <a:bodyPr/>
        <a:lstStyle/>
        <a:p>
          <a:endParaRPr lang="zh-TW" altLang="en-US"/>
        </a:p>
      </dgm:t>
    </dgm:pt>
    <dgm:pt modelId="{BBE322A8-B9D1-426D-BEAE-CFF02CC01B0E}" type="pres">
      <dgm:prSet presAssocID="{5D0D53A2-07A0-4BA4-9F5F-0B861AF00094}" presName="childShape" presStyleCnt="0"/>
      <dgm:spPr/>
    </dgm:pt>
    <dgm:pt modelId="{F8C2DBBA-91B9-4BBD-A814-B348137EA863}" type="pres">
      <dgm:prSet presAssocID="{E9962ADF-DC24-49B1-9A87-99945C3B59D3}" presName="root" presStyleCnt="0"/>
      <dgm:spPr/>
    </dgm:pt>
    <dgm:pt modelId="{6CFF8D6C-8472-4490-8A52-64E526CA89A7}" type="pres">
      <dgm:prSet presAssocID="{E9962ADF-DC24-49B1-9A87-99945C3B59D3}" presName="rootComposite" presStyleCnt="0"/>
      <dgm:spPr/>
    </dgm:pt>
    <dgm:pt modelId="{D5C3F5E6-0F2E-486B-BD5A-78EF3D7CC524}" type="pres">
      <dgm:prSet presAssocID="{E9962ADF-DC24-49B1-9A87-99945C3B59D3}" presName="rootText" presStyleLbl="node1" presStyleIdx="1" presStyleCnt="4" custScaleY="123579"/>
      <dgm:spPr/>
      <dgm:t>
        <a:bodyPr/>
        <a:lstStyle/>
        <a:p>
          <a:endParaRPr lang="zh-TW" altLang="en-US"/>
        </a:p>
      </dgm:t>
    </dgm:pt>
    <dgm:pt modelId="{64C5F7CC-6113-4C3A-AABC-6E3E6017BDC4}" type="pres">
      <dgm:prSet presAssocID="{E9962ADF-DC24-49B1-9A87-99945C3B59D3}" presName="rootConnector" presStyleLbl="node1" presStyleIdx="1" presStyleCnt="4"/>
      <dgm:spPr/>
      <dgm:t>
        <a:bodyPr/>
        <a:lstStyle/>
        <a:p>
          <a:endParaRPr lang="zh-TW" altLang="en-US"/>
        </a:p>
      </dgm:t>
    </dgm:pt>
    <dgm:pt modelId="{90C5706C-7554-4F57-98E5-91A09EDB006F}" type="pres">
      <dgm:prSet presAssocID="{E9962ADF-DC24-49B1-9A87-99945C3B59D3}" presName="childShape" presStyleCnt="0"/>
      <dgm:spPr/>
    </dgm:pt>
    <dgm:pt modelId="{51B7F43E-0097-46F6-BFFC-F01A528EA3F8}" type="pres">
      <dgm:prSet presAssocID="{089E4F67-5340-4C4F-9434-5C8F4C0008E9}" presName="root" presStyleCnt="0"/>
      <dgm:spPr/>
    </dgm:pt>
    <dgm:pt modelId="{A647272B-82DC-4124-9B58-4092E834F02B}" type="pres">
      <dgm:prSet presAssocID="{089E4F67-5340-4C4F-9434-5C8F4C0008E9}" presName="rootComposite" presStyleCnt="0"/>
      <dgm:spPr/>
    </dgm:pt>
    <dgm:pt modelId="{9E960E86-B3FE-4D11-896A-7DFC0B40F36D}" type="pres">
      <dgm:prSet presAssocID="{089E4F67-5340-4C4F-9434-5C8F4C0008E9}" presName="rootText" presStyleLbl="node1" presStyleIdx="2" presStyleCnt="4" custScaleY="123579"/>
      <dgm:spPr/>
      <dgm:t>
        <a:bodyPr/>
        <a:lstStyle/>
        <a:p>
          <a:endParaRPr lang="zh-TW" altLang="en-US"/>
        </a:p>
      </dgm:t>
    </dgm:pt>
    <dgm:pt modelId="{3C30BA68-5574-4E65-B817-88B3BA34FBD4}" type="pres">
      <dgm:prSet presAssocID="{089E4F67-5340-4C4F-9434-5C8F4C0008E9}" presName="rootConnector" presStyleLbl="node1" presStyleIdx="2" presStyleCnt="4"/>
      <dgm:spPr/>
      <dgm:t>
        <a:bodyPr/>
        <a:lstStyle/>
        <a:p>
          <a:endParaRPr lang="zh-TW" altLang="en-US"/>
        </a:p>
      </dgm:t>
    </dgm:pt>
    <dgm:pt modelId="{434366CD-4F95-4DD1-9CF0-BF9707EE2A03}" type="pres">
      <dgm:prSet presAssocID="{089E4F67-5340-4C4F-9434-5C8F4C0008E9}" presName="childShape" presStyleCnt="0"/>
      <dgm:spPr/>
    </dgm:pt>
    <dgm:pt modelId="{ACF2AB84-2757-4F93-8500-9AD55D3F76ED}" type="pres">
      <dgm:prSet presAssocID="{4C2FED0F-EDA0-4EDE-82A4-68CE3ED42385}" presName="root" presStyleCnt="0"/>
      <dgm:spPr/>
    </dgm:pt>
    <dgm:pt modelId="{FDF817EF-EDD1-4576-A2AC-ED1635036DD7}" type="pres">
      <dgm:prSet presAssocID="{4C2FED0F-EDA0-4EDE-82A4-68CE3ED42385}" presName="rootComposite" presStyleCnt="0"/>
      <dgm:spPr/>
    </dgm:pt>
    <dgm:pt modelId="{90138AC1-679B-4AF6-B8E4-217EE8C5119E}" type="pres">
      <dgm:prSet presAssocID="{4C2FED0F-EDA0-4EDE-82A4-68CE3ED42385}" presName="rootText" presStyleLbl="node1" presStyleIdx="3" presStyleCnt="4" custScaleY="123579"/>
      <dgm:spPr/>
      <dgm:t>
        <a:bodyPr/>
        <a:lstStyle/>
        <a:p>
          <a:endParaRPr lang="zh-TW" altLang="en-US"/>
        </a:p>
      </dgm:t>
    </dgm:pt>
    <dgm:pt modelId="{06269630-99D0-4415-9088-DACA09D2B420}" type="pres">
      <dgm:prSet presAssocID="{4C2FED0F-EDA0-4EDE-82A4-68CE3ED42385}" presName="rootConnector" presStyleLbl="node1" presStyleIdx="3" presStyleCnt="4"/>
      <dgm:spPr/>
      <dgm:t>
        <a:bodyPr/>
        <a:lstStyle/>
        <a:p>
          <a:endParaRPr lang="zh-TW" altLang="en-US"/>
        </a:p>
      </dgm:t>
    </dgm:pt>
    <dgm:pt modelId="{67201124-9863-4F4B-8B78-447EFE417866}" type="pres">
      <dgm:prSet presAssocID="{4C2FED0F-EDA0-4EDE-82A4-68CE3ED42385}" presName="childShape" presStyleCnt="0"/>
      <dgm:spPr/>
    </dgm:pt>
  </dgm:ptLst>
  <dgm:cxnLst>
    <dgm:cxn modelId="{D866F631-1CE6-4350-9CE8-57F8FBFDA9A6}" type="presOf" srcId="{089E4F67-5340-4C4F-9434-5C8F4C0008E9}" destId="{3C30BA68-5574-4E65-B817-88B3BA34FBD4}" srcOrd="1" destOrd="0" presId="urn:microsoft.com/office/officeart/2005/8/layout/hierarchy3"/>
    <dgm:cxn modelId="{F1BF1732-6417-4381-8326-9DD6FE3638F7}" type="presOf" srcId="{4C2FED0F-EDA0-4EDE-82A4-68CE3ED42385}" destId="{06269630-99D0-4415-9088-DACA09D2B420}" srcOrd="1" destOrd="0" presId="urn:microsoft.com/office/officeart/2005/8/layout/hierarchy3"/>
    <dgm:cxn modelId="{BA2321FF-AA23-401D-951E-E2200DC244BB}" type="presOf" srcId="{5D0D53A2-07A0-4BA4-9F5F-0B861AF00094}" destId="{FB33E0A8-324E-4B30-8B91-77FC6F580B2F}" srcOrd="0" destOrd="0" presId="urn:microsoft.com/office/officeart/2005/8/layout/hierarchy3"/>
    <dgm:cxn modelId="{2FEE5246-5C8F-4D67-9A27-EF0BEE362F50}" type="presOf" srcId="{D3CD8E69-7AF5-42E5-82CF-E45E50C46711}" destId="{70A5881A-90E0-4A94-813C-252858AF476E}" srcOrd="0" destOrd="0" presId="urn:microsoft.com/office/officeart/2005/8/layout/hierarchy3"/>
    <dgm:cxn modelId="{68E31F59-B6B9-4101-9683-D81C9F68E1CC}" type="presOf" srcId="{E9962ADF-DC24-49B1-9A87-99945C3B59D3}" destId="{D5C3F5E6-0F2E-486B-BD5A-78EF3D7CC524}" srcOrd="0" destOrd="0" presId="urn:microsoft.com/office/officeart/2005/8/layout/hierarchy3"/>
    <dgm:cxn modelId="{6BD99FF2-6A00-41E6-92C5-8B4577F84952}" srcId="{D3CD8E69-7AF5-42E5-82CF-E45E50C46711}" destId="{4C2FED0F-EDA0-4EDE-82A4-68CE3ED42385}" srcOrd="3" destOrd="0" parTransId="{695DCAE8-305B-49FA-AD31-99C3F2CB68B6}" sibTransId="{D1A3393C-E475-4D5B-861B-EC047E59C660}"/>
    <dgm:cxn modelId="{484883BD-DABE-4503-994F-51B64AC2CCAA}" type="presOf" srcId="{5D0D53A2-07A0-4BA4-9F5F-0B861AF00094}" destId="{98D64BD2-DF29-41FD-9B1A-2C3EF52D0A0E}" srcOrd="1" destOrd="0" presId="urn:microsoft.com/office/officeart/2005/8/layout/hierarchy3"/>
    <dgm:cxn modelId="{CBC6A444-3E4C-463F-9B1D-C69ACFB55831}" srcId="{D3CD8E69-7AF5-42E5-82CF-E45E50C46711}" destId="{089E4F67-5340-4C4F-9434-5C8F4C0008E9}" srcOrd="2" destOrd="0" parTransId="{828384C4-11EA-4C1E-BF3D-B409A4BA9CC4}" sibTransId="{78D25D97-E7B1-4F51-B417-F2885121F914}"/>
    <dgm:cxn modelId="{683C35FF-4494-48AB-B2FA-BE7DA29F4657}" type="presOf" srcId="{089E4F67-5340-4C4F-9434-5C8F4C0008E9}" destId="{9E960E86-B3FE-4D11-896A-7DFC0B40F36D}" srcOrd="0" destOrd="0" presId="urn:microsoft.com/office/officeart/2005/8/layout/hierarchy3"/>
    <dgm:cxn modelId="{2ACD18C6-5A2F-438C-8B28-D27CC91452A6}" type="presOf" srcId="{4C2FED0F-EDA0-4EDE-82A4-68CE3ED42385}" destId="{90138AC1-679B-4AF6-B8E4-217EE8C5119E}" srcOrd="0" destOrd="0" presId="urn:microsoft.com/office/officeart/2005/8/layout/hierarchy3"/>
    <dgm:cxn modelId="{04EF7F8A-757F-4ADB-AFA9-EFAC4BAAF697}" type="presOf" srcId="{E9962ADF-DC24-49B1-9A87-99945C3B59D3}" destId="{64C5F7CC-6113-4C3A-AABC-6E3E6017BDC4}" srcOrd="1" destOrd="0" presId="urn:microsoft.com/office/officeart/2005/8/layout/hierarchy3"/>
    <dgm:cxn modelId="{D352EA67-0A9D-46AC-A707-A66CE40513D1}" srcId="{D3CD8E69-7AF5-42E5-82CF-E45E50C46711}" destId="{5D0D53A2-07A0-4BA4-9F5F-0B861AF00094}" srcOrd="0" destOrd="0" parTransId="{EA35CD4C-8B7A-4D0F-BDAB-0B58C6292C4D}" sibTransId="{EC5B103E-90EA-43F1-AE40-A6F853E233B6}"/>
    <dgm:cxn modelId="{BA831B9B-41FB-48CC-AFE2-246DA29F042B}" srcId="{D3CD8E69-7AF5-42E5-82CF-E45E50C46711}" destId="{E9962ADF-DC24-49B1-9A87-99945C3B59D3}" srcOrd="1" destOrd="0" parTransId="{F67CDAF3-DB5F-4C68-8BF1-8E89E43A921C}" sibTransId="{CE7DB9F3-0B92-44D9-AEBD-8115E4E423B0}"/>
    <dgm:cxn modelId="{70E12428-7F68-45B9-82CB-5142B9248826}" type="presParOf" srcId="{70A5881A-90E0-4A94-813C-252858AF476E}" destId="{A0A4627E-6D1E-4B3C-8A5E-303DF7A4E487}" srcOrd="0" destOrd="0" presId="urn:microsoft.com/office/officeart/2005/8/layout/hierarchy3"/>
    <dgm:cxn modelId="{A7B80A07-28D5-4D35-AECE-CE8B272BB8CB}" type="presParOf" srcId="{A0A4627E-6D1E-4B3C-8A5E-303DF7A4E487}" destId="{EE7F96B4-1242-4229-838A-38C3C4634BBC}" srcOrd="0" destOrd="0" presId="urn:microsoft.com/office/officeart/2005/8/layout/hierarchy3"/>
    <dgm:cxn modelId="{AC7BBC6A-3D49-41C0-BE90-056570779B46}" type="presParOf" srcId="{EE7F96B4-1242-4229-838A-38C3C4634BBC}" destId="{FB33E0A8-324E-4B30-8B91-77FC6F580B2F}" srcOrd="0" destOrd="0" presId="urn:microsoft.com/office/officeart/2005/8/layout/hierarchy3"/>
    <dgm:cxn modelId="{9D285B23-FBE3-4D02-92DB-FBE827C5C950}" type="presParOf" srcId="{EE7F96B4-1242-4229-838A-38C3C4634BBC}" destId="{98D64BD2-DF29-41FD-9B1A-2C3EF52D0A0E}" srcOrd="1" destOrd="0" presId="urn:microsoft.com/office/officeart/2005/8/layout/hierarchy3"/>
    <dgm:cxn modelId="{C5BE608C-F761-4F2C-9B1B-F6F4936C22F4}" type="presParOf" srcId="{A0A4627E-6D1E-4B3C-8A5E-303DF7A4E487}" destId="{BBE322A8-B9D1-426D-BEAE-CFF02CC01B0E}" srcOrd="1" destOrd="0" presId="urn:microsoft.com/office/officeart/2005/8/layout/hierarchy3"/>
    <dgm:cxn modelId="{64CAB689-FE37-4246-9184-521FF0C3626F}" type="presParOf" srcId="{70A5881A-90E0-4A94-813C-252858AF476E}" destId="{F8C2DBBA-91B9-4BBD-A814-B348137EA863}" srcOrd="1" destOrd="0" presId="urn:microsoft.com/office/officeart/2005/8/layout/hierarchy3"/>
    <dgm:cxn modelId="{28A4BE2B-4D43-490C-A2C2-311E68077EB1}" type="presParOf" srcId="{F8C2DBBA-91B9-4BBD-A814-B348137EA863}" destId="{6CFF8D6C-8472-4490-8A52-64E526CA89A7}" srcOrd="0" destOrd="0" presId="urn:microsoft.com/office/officeart/2005/8/layout/hierarchy3"/>
    <dgm:cxn modelId="{B8FACD0C-1ACE-4011-ADE3-DA7E30F4D642}" type="presParOf" srcId="{6CFF8D6C-8472-4490-8A52-64E526CA89A7}" destId="{D5C3F5E6-0F2E-486B-BD5A-78EF3D7CC524}" srcOrd="0" destOrd="0" presId="urn:microsoft.com/office/officeart/2005/8/layout/hierarchy3"/>
    <dgm:cxn modelId="{AE78AB26-3461-409D-AE00-7963A2B66189}" type="presParOf" srcId="{6CFF8D6C-8472-4490-8A52-64E526CA89A7}" destId="{64C5F7CC-6113-4C3A-AABC-6E3E6017BDC4}" srcOrd="1" destOrd="0" presId="urn:microsoft.com/office/officeart/2005/8/layout/hierarchy3"/>
    <dgm:cxn modelId="{EF00706A-443C-440F-9D3A-4AA20B1A073D}" type="presParOf" srcId="{F8C2DBBA-91B9-4BBD-A814-B348137EA863}" destId="{90C5706C-7554-4F57-98E5-91A09EDB006F}" srcOrd="1" destOrd="0" presId="urn:microsoft.com/office/officeart/2005/8/layout/hierarchy3"/>
    <dgm:cxn modelId="{FA6ACDFD-7FAE-418F-930C-C041B2865F5F}" type="presParOf" srcId="{70A5881A-90E0-4A94-813C-252858AF476E}" destId="{51B7F43E-0097-46F6-BFFC-F01A528EA3F8}" srcOrd="2" destOrd="0" presId="urn:microsoft.com/office/officeart/2005/8/layout/hierarchy3"/>
    <dgm:cxn modelId="{13BF32AE-07E1-4B47-BA6D-9B6C3DB0BEBB}" type="presParOf" srcId="{51B7F43E-0097-46F6-BFFC-F01A528EA3F8}" destId="{A647272B-82DC-4124-9B58-4092E834F02B}" srcOrd="0" destOrd="0" presId="urn:microsoft.com/office/officeart/2005/8/layout/hierarchy3"/>
    <dgm:cxn modelId="{9B0EB391-57CD-479F-8862-96605FC04AF7}" type="presParOf" srcId="{A647272B-82DC-4124-9B58-4092E834F02B}" destId="{9E960E86-B3FE-4D11-896A-7DFC0B40F36D}" srcOrd="0" destOrd="0" presId="urn:microsoft.com/office/officeart/2005/8/layout/hierarchy3"/>
    <dgm:cxn modelId="{6C5FBB31-392D-4ECC-B67E-6E5473DD5911}" type="presParOf" srcId="{A647272B-82DC-4124-9B58-4092E834F02B}" destId="{3C30BA68-5574-4E65-B817-88B3BA34FBD4}" srcOrd="1" destOrd="0" presId="urn:microsoft.com/office/officeart/2005/8/layout/hierarchy3"/>
    <dgm:cxn modelId="{669FF51C-5761-48DA-8813-8E40EE03A9C9}" type="presParOf" srcId="{51B7F43E-0097-46F6-BFFC-F01A528EA3F8}" destId="{434366CD-4F95-4DD1-9CF0-BF9707EE2A03}" srcOrd="1" destOrd="0" presId="urn:microsoft.com/office/officeart/2005/8/layout/hierarchy3"/>
    <dgm:cxn modelId="{6E260637-1CBA-4EEC-99E4-0A55610F8C1D}" type="presParOf" srcId="{70A5881A-90E0-4A94-813C-252858AF476E}" destId="{ACF2AB84-2757-4F93-8500-9AD55D3F76ED}" srcOrd="3" destOrd="0" presId="urn:microsoft.com/office/officeart/2005/8/layout/hierarchy3"/>
    <dgm:cxn modelId="{343B6C89-7C8F-4820-8BCA-B5E142276084}" type="presParOf" srcId="{ACF2AB84-2757-4F93-8500-9AD55D3F76ED}" destId="{FDF817EF-EDD1-4576-A2AC-ED1635036DD7}" srcOrd="0" destOrd="0" presId="urn:microsoft.com/office/officeart/2005/8/layout/hierarchy3"/>
    <dgm:cxn modelId="{144D4CA8-7F57-460C-8638-243E113BA679}" type="presParOf" srcId="{FDF817EF-EDD1-4576-A2AC-ED1635036DD7}" destId="{90138AC1-679B-4AF6-B8E4-217EE8C5119E}" srcOrd="0" destOrd="0" presId="urn:microsoft.com/office/officeart/2005/8/layout/hierarchy3"/>
    <dgm:cxn modelId="{021ECAF6-7A4C-46C8-B5EF-B06B38A700BD}" type="presParOf" srcId="{FDF817EF-EDD1-4576-A2AC-ED1635036DD7}" destId="{06269630-99D0-4415-9088-DACA09D2B420}" srcOrd="1" destOrd="0" presId="urn:microsoft.com/office/officeart/2005/8/layout/hierarchy3"/>
    <dgm:cxn modelId="{F9227A8A-BC44-4E6E-BE22-8BD08677AA7D}" type="presParOf" srcId="{ACF2AB84-2757-4F93-8500-9AD55D3F76ED}" destId="{67201124-9863-4F4B-8B78-447EFE417866}"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3CD8E69-7AF5-42E5-82CF-E45E50C46711}" type="doc">
      <dgm:prSet loTypeId="urn:microsoft.com/office/officeart/2005/8/layout/hierarchy3" loCatId="hierarchy" qsTypeId="urn:microsoft.com/office/officeart/2005/8/quickstyle/simple1" qsCatId="simple" csTypeId="urn:microsoft.com/office/officeart/2005/8/colors/colorful4" csCatId="colorful" phldr="1"/>
      <dgm:spPr/>
      <dgm:t>
        <a:bodyPr/>
        <a:lstStyle/>
        <a:p>
          <a:endParaRPr lang="zh-TW" altLang="en-US"/>
        </a:p>
      </dgm:t>
    </dgm:pt>
    <dgm:pt modelId="{F5A3C704-858E-4070-93EC-48ABA84B0FC8}">
      <dgm:prSet custT="1"/>
      <dgm:spPr/>
      <dgm:t>
        <a:bodyPr/>
        <a:lstStyle/>
        <a:p>
          <a:pPr rtl="0"/>
          <a:r>
            <a:rPr lang="zh-TW" altLang="en-US" sz="2400" b="1" dirty="0" smtClean="0">
              <a:latin typeface="微軟正黑體" panose="020B0604030504040204" pitchFamily="34" charset="-120"/>
              <a:ea typeface="微軟正黑體" panose="020B0604030504040204" pitchFamily="34" charset="-120"/>
            </a:rPr>
            <a:t>點矩陣</a:t>
          </a:r>
          <a:r>
            <a:rPr lang="en-US" altLang="zh-TW" sz="2400" b="1" dirty="0" smtClean="0">
              <a:latin typeface="微軟正黑體" panose="020B0604030504040204" pitchFamily="34" charset="-120"/>
              <a:ea typeface="微軟正黑體" panose="020B0604030504040204" pitchFamily="34" charset="-120"/>
            </a:rPr>
            <a:t/>
          </a:r>
          <a:br>
            <a:rPr lang="en-US" altLang="zh-TW" sz="2400" b="1" dirty="0" smtClean="0">
              <a:latin typeface="微軟正黑體" panose="020B0604030504040204" pitchFamily="34" charset="-120"/>
              <a:ea typeface="微軟正黑體" panose="020B0604030504040204" pitchFamily="34" charset="-120"/>
            </a:rPr>
          </a:br>
          <a:r>
            <a:rPr lang="zh-TW" altLang="en-US" sz="2400" b="1" dirty="0" smtClean="0">
              <a:latin typeface="微軟正黑體" panose="020B0604030504040204" pitchFamily="34" charset="-120"/>
              <a:ea typeface="微軟正黑體" panose="020B0604030504040204" pitchFamily="34" charset="-120"/>
            </a:rPr>
            <a:t>印表機</a:t>
          </a:r>
          <a:endParaRPr lang="zh-TW" sz="2400" b="1" dirty="0">
            <a:latin typeface="微軟正黑體" panose="020B0604030504040204" pitchFamily="34" charset="-120"/>
            <a:ea typeface="微軟正黑體" panose="020B0604030504040204" pitchFamily="34" charset="-120"/>
          </a:endParaRPr>
        </a:p>
      </dgm:t>
    </dgm:pt>
    <dgm:pt modelId="{D581AD35-94D2-4445-8BDF-BEBFBB4A93BA}" type="parTrans" cxnId="{F71AC747-BD5B-4059-A846-7386C558511F}">
      <dgm:prSet/>
      <dgm:spPr/>
      <dgm:t>
        <a:bodyPr/>
        <a:lstStyle/>
        <a:p>
          <a:endParaRPr lang="zh-TW" altLang="en-US"/>
        </a:p>
      </dgm:t>
    </dgm:pt>
    <dgm:pt modelId="{33E5F6EF-050C-455D-B2AC-5CCFE5D6EF44}" type="sibTrans" cxnId="{F71AC747-BD5B-4059-A846-7386C558511F}">
      <dgm:prSet/>
      <dgm:spPr/>
      <dgm:t>
        <a:bodyPr/>
        <a:lstStyle/>
        <a:p>
          <a:endParaRPr lang="zh-TW" altLang="en-US"/>
        </a:p>
      </dgm:t>
    </dgm:pt>
    <dgm:pt modelId="{847F2423-EDE6-4115-A153-38536E8AB1FC}">
      <dgm:prSet custT="1"/>
      <dgm:spPr/>
      <dgm:t>
        <a:bodyPr/>
        <a:lstStyle/>
        <a:p>
          <a:pPr rtl="0"/>
          <a:r>
            <a:rPr lang="zh-TW" altLang="en-US" sz="2400" b="1" dirty="0" smtClean="0">
              <a:latin typeface="微軟正黑體" panose="020B0604030504040204" pitchFamily="34" charset="-120"/>
              <a:ea typeface="微軟正黑體" panose="020B0604030504040204" pitchFamily="34" charset="-120"/>
            </a:rPr>
            <a:t>噴墨式</a:t>
          </a:r>
          <a:r>
            <a:rPr lang="en-US" altLang="zh-TW" sz="2400" b="1" dirty="0" smtClean="0">
              <a:latin typeface="微軟正黑體" panose="020B0604030504040204" pitchFamily="34" charset="-120"/>
              <a:ea typeface="微軟正黑體" panose="020B0604030504040204" pitchFamily="34" charset="-120"/>
            </a:rPr>
            <a:t/>
          </a:r>
          <a:br>
            <a:rPr lang="en-US" altLang="zh-TW" sz="2400" b="1" dirty="0" smtClean="0">
              <a:latin typeface="微軟正黑體" panose="020B0604030504040204" pitchFamily="34" charset="-120"/>
              <a:ea typeface="微軟正黑體" panose="020B0604030504040204" pitchFamily="34" charset="-120"/>
            </a:rPr>
          </a:br>
          <a:r>
            <a:rPr lang="zh-TW" altLang="en-US" sz="2400" b="1" dirty="0" smtClean="0">
              <a:latin typeface="微軟正黑體" panose="020B0604030504040204" pitchFamily="34" charset="-120"/>
              <a:ea typeface="微軟正黑體" panose="020B0604030504040204" pitchFamily="34" charset="-120"/>
            </a:rPr>
            <a:t>印表機</a:t>
          </a:r>
          <a:endParaRPr lang="zh-TW" sz="2400" b="1" dirty="0">
            <a:latin typeface="微軟正黑體" panose="020B0604030504040204" pitchFamily="34" charset="-120"/>
            <a:ea typeface="微軟正黑體" panose="020B0604030504040204" pitchFamily="34" charset="-120"/>
          </a:endParaRPr>
        </a:p>
      </dgm:t>
    </dgm:pt>
    <dgm:pt modelId="{D047B200-75D9-459A-9A33-2E2D0A42EF6C}" type="parTrans" cxnId="{82CD115E-4D1E-4400-ADC4-23D5AB867164}">
      <dgm:prSet/>
      <dgm:spPr/>
      <dgm:t>
        <a:bodyPr/>
        <a:lstStyle/>
        <a:p>
          <a:endParaRPr lang="zh-TW" altLang="en-US"/>
        </a:p>
      </dgm:t>
    </dgm:pt>
    <dgm:pt modelId="{F2A449D9-42A1-489B-87D2-03D8AA6AB371}" type="sibTrans" cxnId="{82CD115E-4D1E-4400-ADC4-23D5AB867164}">
      <dgm:prSet/>
      <dgm:spPr/>
      <dgm:t>
        <a:bodyPr/>
        <a:lstStyle/>
        <a:p>
          <a:endParaRPr lang="zh-TW" altLang="en-US"/>
        </a:p>
      </dgm:t>
    </dgm:pt>
    <dgm:pt modelId="{D2142763-2AEE-4933-B628-453DED204468}">
      <dgm:prSet custT="1"/>
      <dgm:spPr/>
      <dgm:t>
        <a:bodyPr/>
        <a:lstStyle/>
        <a:p>
          <a:pPr rtl="0"/>
          <a:r>
            <a:rPr lang="zh-TW" altLang="en-US" sz="2400" b="1" dirty="0" smtClean="0">
              <a:latin typeface="微軟正黑體" panose="020B0604030504040204" pitchFamily="34" charset="-120"/>
              <a:ea typeface="微軟正黑體" panose="020B0604030504040204" pitchFamily="34" charset="-120"/>
            </a:rPr>
            <a:t>雷射</a:t>
          </a:r>
          <a:r>
            <a:rPr lang="en-US" altLang="zh-TW" sz="2400" b="1" dirty="0" smtClean="0">
              <a:latin typeface="微軟正黑體" panose="020B0604030504040204" pitchFamily="34" charset="-120"/>
              <a:ea typeface="微軟正黑體" panose="020B0604030504040204" pitchFamily="34" charset="-120"/>
            </a:rPr>
            <a:t/>
          </a:r>
          <a:br>
            <a:rPr lang="en-US" altLang="zh-TW" sz="2400" b="1" dirty="0" smtClean="0">
              <a:latin typeface="微軟正黑體" panose="020B0604030504040204" pitchFamily="34" charset="-120"/>
              <a:ea typeface="微軟正黑體" panose="020B0604030504040204" pitchFamily="34" charset="-120"/>
            </a:rPr>
          </a:br>
          <a:r>
            <a:rPr lang="zh-TW" altLang="en-US" sz="2400" b="1" dirty="0" smtClean="0">
              <a:latin typeface="微軟正黑體" panose="020B0604030504040204" pitchFamily="34" charset="-120"/>
              <a:ea typeface="微軟正黑體" panose="020B0604030504040204" pitchFamily="34" charset="-120"/>
            </a:rPr>
            <a:t>印表機</a:t>
          </a:r>
          <a:endParaRPr lang="zh-TW" sz="2400" b="1" dirty="0">
            <a:latin typeface="微軟正黑體" panose="020B0604030504040204" pitchFamily="34" charset="-120"/>
            <a:ea typeface="微軟正黑體" panose="020B0604030504040204" pitchFamily="34" charset="-120"/>
          </a:endParaRPr>
        </a:p>
      </dgm:t>
    </dgm:pt>
    <dgm:pt modelId="{B6754F77-F931-4203-9F27-8B9B9B059E2E}" type="parTrans" cxnId="{6CF25703-6888-4A5B-81B3-8BC355BD1F94}">
      <dgm:prSet/>
      <dgm:spPr/>
      <dgm:t>
        <a:bodyPr/>
        <a:lstStyle/>
        <a:p>
          <a:endParaRPr lang="zh-TW" altLang="en-US"/>
        </a:p>
      </dgm:t>
    </dgm:pt>
    <dgm:pt modelId="{14DE005B-BB17-4946-8D2B-9949EEE770CE}" type="sibTrans" cxnId="{6CF25703-6888-4A5B-81B3-8BC355BD1F94}">
      <dgm:prSet/>
      <dgm:spPr/>
      <dgm:t>
        <a:bodyPr/>
        <a:lstStyle/>
        <a:p>
          <a:endParaRPr lang="zh-TW" altLang="en-US"/>
        </a:p>
      </dgm:t>
    </dgm:pt>
    <dgm:pt modelId="{6FA7997B-4177-4128-AF31-DACF547CC977}">
      <dgm:prSet custT="1"/>
      <dgm:spPr/>
      <dgm:t>
        <a:bodyPr/>
        <a:lstStyle/>
        <a:p>
          <a:pPr rtl="0"/>
          <a:r>
            <a:rPr lang="zh-TW" altLang="en-US" sz="2400" b="1" dirty="0" smtClean="0">
              <a:latin typeface="微軟正黑體" panose="020B0604030504040204" pitchFamily="34" charset="-120"/>
              <a:ea typeface="微軟正黑體" panose="020B0604030504040204" pitchFamily="34" charset="-120"/>
            </a:rPr>
            <a:t>熱轉印</a:t>
          </a:r>
          <a:r>
            <a:rPr lang="en-US" altLang="zh-TW" sz="2400" b="1" dirty="0" smtClean="0">
              <a:latin typeface="微軟正黑體" panose="020B0604030504040204" pitchFamily="34" charset="-120"/>
              <a:ea typeface="微軟正黑體" panose="020B0604030504040204" pitchFamily="34" charset="-120"/>
            </a:rPr>
            <a:t/>
          </a:r>
          <a:br>
            <a:rPr lang="en-US" altLang="zh-TW" sz="2400" b="1" dirty="0" smtClean="0">
              <a:latin typeface="微軟正黑體" panose="020B0604030504040204" pitchFamily="34" charset="-120"/>
              <a:ea typeface="微軟正黑體" panose="020B0604030504040204" pitchFamily="34" charset="-120"/>
            </a:rPr>
          </a:br>
          <a:r>
            <a:rPr lang="zh-TW" altLang="en-US" sz="2400" b="1" dirty="0" smtClean="0">
              <a:latin typeface="微軟正黑體" panose="020B0604030504040204" pitchFamily="34" charset="-120"/>
              <a:ea typeface="微軟正黑體" panose="020B0604030504040204" pitchFamily="34" charset="-120"/>
            </a:rPr>
            <a:t>印表機</a:t>
          </a:r>
          <a:endParaRPr lang="zh-TW" sz="2400" b="1" dirty="0">
            <a:latin typeface="微軟正黑體" panose="020B0604030504040204" pitchFamily="34" charset="-120"/>
            <a:ea typeface="微軟正黑體" panose="020B0604030504040204" pitchFamily="34" charset="-120"/>
          </a:endParaRPr>
        </a:p>
      </dgm:t>
    </dgm:pt>
    <dgm:pt modelId="{1147FAF3-9D13-4DF1-B65A-8D2DE2C3C7C5}" type="parTrans" cxnId="{D8179144-84F7-4C35-87B1-9E71566DF003}">
      <dgm:prSet/>
      <dgm:spPr/>
      <dgm:t>
        <a:bodyPr/>
        <a:lstStyle/>
        <a:p>
          <a:endParaRPr lang="zh-TW" altLang="en-US"/>
        </a:p>
      </dgm:t>
    </dgm:pt>
    <dgm:pt modelId="{55261142-BCAD-4DED-AF5B-C7F111C0B693}" type="sibTrans" cxnId="{D8179144-84F7-4C35-87B1-9E71566DF003}">
      <dgm:prSet/>
      <dgm:spPr/>
      <dgm:t>
        <a:bodyPr/>
        <a:lstStyle/>
        <a:p>
          <a:endParaRPr lang="zh-TW" altLang="en-US"/>
        </a:p>
      </dgm:t>
    </dgm:pt>
    <dgm:pt modelId="{C4924A28-3498-4CE4-BEC8-F69A6B214ABE}">
      <dgm:prSet custT="1"/>
      <dgm:spPr/>
      <dgm:t>
        <a:bodyPr/>
        <a:lstStyle/>
        <a:p>
          <a:pPr rtl="0"/>
          <a:r>
            <a:rPr lang="zh-TW" altLang="en-US" sz="2400" b="1" dirty="0" smtClean="0">
              <a:latin typeface="微軟正黑體" panose="020B0604030504040204" pitchFamily="34" charset="-120"/>
              <a:ea typeface="微軟正黑體" panose="020B0604030504040204" pitchFamily="34" charset="-120"/>
            </a:rPr>
            <a:t>噴蠟</a:t>
          </a:r>
          <a:r>
            <a:rPr lang="en-US" altLang="zh-TW" sz="2400" b="1" dirty="0" smtClean="0">
              <a:latin typeface="微軟正黑體" panose="020B0604030504040204" pitchFamily="34" charset="-120"/>
              <a:ea typeface="微軟正黑體" panose="020B0604030504040204" pitchFamily="34" charset="-120"/>
            </a:rPr>
            <a:t/>
          </a:r>
          <a:br>
            <a:rPr lang="en-US" altLang="zh-TW" sz="2400" b="1" dirty="0" smtClean="0">
              <a:latin typeface="微軟正黑體" panose="020B0604030504040204" pitchFamily="34" charset="-120"/>
              <a:ea typeface="微軟正黑體" panose="020B0604030504040204" pitchFamily="34" charset="-120"/>
            </a:rPr>
          </a:br>
          <a:r>
            <a:rPr lang="zh-TW" altLang="en-US" sz="2400" b="1" dirty="0" smtClean="0">
              <a:latin typeface="微軟正黑體" panose="020B0604030504040204" pitchFamily="34" charset="-120"/>
              <a:ea typeface="微軟正黑體" panose="020B0604030504040204" pitchFamily="34" charset="-120"/>
            </a:rPr>
            <a:t>印表機</a:t>
          </a:r>
          <a:endParaRPr lang="zh-TW" sz="2400" b="1" dirty="0">
            <a:latin typeface="微軟正黑體" panose="020B0604030504040204" pitchFamily="34" charset="-120"/>
            <a:ea typeface="微軟正黑體" panose="020B0604030504040204" pitchFamily="34" charset="-120"/>
          </a:endParaRPr>
        </a:p>
      </dgm:t>
    </dgm:pt>
    <dgm:pt modelId="{AB144572-54F5-41A6-A767-931C1BFC1806}" type="parTrans" cxnId="{4B25E256-2ACC-42E4-941E-F4250CB0682D}">
      <dgm:prSet/>
      <dgm:spPr/>
      <dgm:t>
        <a:bodyPr/>
        <a:lstStyle/>
        <a:p>
          <a:endParaRPr lang="zh-TW" altLang="en-US"/>
        </a:p>
      </dgm:t>
    </dgm:pt>
    <dgm:pt modelId="{3C822443-D41A-497C-9A2A-48161ED39F3D}" type="sibTrans" cxnId="{4B25E256-2ACC-42E4-941E-F4250CB0682D}">
      <dgm:prSet/>
      <dgm:spPr/>
      <dgm:t>
        <a:bodyPr/>
        <a:lstStyle/>
        <a:p>
          <a:endParaRPr lang="zh-TW" altLang="en-US"/>
        </a:p>
      </dgm:t>
    </dgm:pt>
    <dgm:pt modelId="{70A5881A-90E0-4A94-813C-252858AF476E}" type="pres">
      <dgm:prSet presAssocID="{D3CD8E69-7AF5-42E5-82CF-E45E50C46711}" presName="diagram" presStyleCnt="0">
        <dgm:presLayoutVars>
          <dgm:chPref val="1"/>
          <dgm:dir/>
          <dgm:animOne val="branch"/>
          <dgm:animLvl val="lvl"/>
          <dgm:resizeHandles/>
        </dgm:presLayoutVars>
      </dgm:prSet>
      <dgm:spPr/>
      <dgm:t>
        <a:bodyPr/>
        <a:lstStyle/>
        <a:p>
          <a:endParaRPr lang="zh-TW" altLang="en-US"/>
        </a:p>
      </dgm:t>
    </dgm:pt>
    <dgm:pt modelId="{D5F8F36C-C23D-4039-8374-0C596473A8B8}" type="pres">
      <dgm:prSet presAssocID="{F5A3C704-858E-4070-93EC-48ABA84B0FC8}" presName="root" presStyleCnt="0"/>
      <dgm:spPr/>
    </dgm:pt>
    <dgm:pt modelId="{DC2FAD5F-E64F-4589-A9FA-091106A5843A}" type="pres">
      <dgm:prSet presAssocID="{F5A3C704-858E-4070-93EC-48ABA84B0FC8}" presName="rootComposite" presStyleCnt="0"/>
      <dgm:spPr/>
    </dgm:pt>
    <dgm:pt modelId="{2558161A-2175-4426-BC16-00ED8A15CF10}" type="pres">
      <dgm:prSet presAssocID="{F5A3C704-858E-4070-93EC-48ABA84B0FC8}" presName="rootText" presStyleLbl="node1" presStyleIdx="0" presStyleCnt="5" custScaleY="156195"/>
      <dgm:spPr/>
      <dgm:t>
        <a:bodyPr/>
        <a:lstStyle/>
        <a:p>
          <a:endParaRPr lang="zh-TW" altLang="en-US"/>
        </a:p>
      </dgm:t>
    </dgm:pt>
    <dgm:pt modelId="{117D0C51-4249-40AE-8D4E-421A8EFCC213}" type="pres">
      <dgm:prSet presAssocID="{F5A3C704-858E-4070-93EC-48ABA84B0FC8}" presName="rootConnector" presStyleLbl="node1" presStyleIdx="0" presStyleCnt="5"/>
      <dgm:spPr/>
      <dgm:t>
        <a:bodyPr/>
        <a:lstStyle/>
        <a:p>
          <a:endParaRPr lang="zh-TW" altLang="en-US"/>
        </a:p>
      </dgm:t>
    </dgm:pt>
    <dgm:pt modelId="{3920150A-D2B5-41A2-82A1-DC4435796818}" type="pres">
      <dgm:prSet presAssocID="{F5A3C704-858E-4070-93EC-48ABA84B0FC8}" presName="childShape" presStyleCnt="0"/>
      <dgm:spPr/>
    </dgm:pt>
    <dgm:pt modelId="{CAF00A1C-EABD-4ADA-AE10-0A134EFEC019}" type="pres">
      <dgm:prSet presAssocID="{847F2423-EDE6-4115-A153-38536E8AB1FC}" presName="root" presStyleCnt="0"/>
      <dgm:spPr/>
    </dgm:pt>
    <dgm:pt modelId="{AAE52E04-D518-4425-8531-90679E0C21C8}" type="pres">
      <dgm:prSet presAssocID="{847F2423-EDE6-4115-A153-38536E8AB1FC}" presName="rootComposite" presStyleCnt="0"/>
      <dgm:spPr/>
    </dgm:pt>
    <dgm:pt modelId="{63E2069A-0CE7-4444-9D0C-EE35944BE833}" type="pres">
      <dgm:prSet presAssocID="{847F2423-EDE6-4115-A153-38536E8AB1FC}" presName="rootText" presStyleLbl="node1" presStyleIdx="1" presStyleCnt="5" custScaleY="156195"/>
      <dgm:spPr/>
      <dgm:t>
        <a:bodyPr/>
        <a:lstStyle/>
        <a:p>
          <a:endParaRPr lang="zh-TW" altLang="en-US"/>
        </a:p>
      </dgm:t>
    </dgm:pt>
    <dgm:pt modelId="{49ADD2A6-3B80-49E1-ADD8-CB7D2802B5E5}" type="pres">
      <dgm:prSet presAssocID="{847F2423-EDE6-4115-A153-38536E8AB1FC}" presName="rootConnector" presStyleLbl="node1" presStyleIdx="1" presStyleCnt="5"/>
      <dgm:spPr/>
      <dgm:t>
        <a:bodyPr/>
        <a:lstStyle/>
        <a:p>
          <a:endParaRPr lang="zh-TW" altLang="en-US"/>
        </a:p>
      </dgm:t>
    </dgm:pt>
    <dgm:pt modelId="{8E6599A0-7ACE-48B5-A9E6-342ED8249FE0}" type="pres">
      <dgm:prSet presAssocID="{847F2423-EDE6-4115-A153-38536E8AB1FC}" presName="childShape" presStyleCnt="0"/>
      <dgm:spPr/>
    </dgm:pt>
    <dgm:pt modelId="{DFF8E6C5-F501-462D-93FC-DDEEFAF6DA13}" type="pres">
      <dgm:prSet presAssocID="{D2142763-2AEE-4933-B628-453DED204468}" presName="root" presStyleCnt="0"/>
      <dgm:spPr/>
    </dgm:pt>
    <dgm:pt modelId="{A63AC084-F7A4-4489-A287-DB314FE2C374}" type="pres">
      <dgm:prSet presAssocID="{D2142763-2AEE-4933-B628-453DED204468}" presName="rootComposite" presStyleCnt="0"/>
      <dgm:spPr/>
    </dgm:pt>
    <dgm:pt modelId="{42093C50-9987-4959-962E-8D50120049A8}" type="pres">
      <dgm:prSet presAssocID="{D2142763-2AEE-4933-B628-453DED204468}" presName="rootText" presStyleLbl="node1" presStyleIdx="2" presStyleCnt="5" custScaleY="156195"/>
      <dgm:spPr/>
      <dgm:t>
        <a:bodyPr/>
        <a:lstStyle/>
        <a:p>
          <a:endParaRPr lang="zh-TW" altLang="en-US"/>
        </a:p>
      </dgm:t>
    </dgm:pt>
    <dgm:pt modelId="{24121143-F7BD-4733-B57D-1E9E7537B550}" type="pres">
      <dgm:prSet presAssocID="{D2142763-2AEE-4933-B628-453DED204468}" presName="rootConnector" presStyleLbl="node1" presStyleIdx="2" presStyleCnt="5"/>
      <dgm:spPr/>
      <dgm:t>
        <a:bodyPr/>
        <a:lstStyle/>
        <a:p>
          <a:endParaRPr lang="zh-TW" altLang="en-US"/>
        </a:p>
      </dgm:t>
    </dgm:pt>
    <dgm:pt modelId="{AB9305A6-E859-40E7-AF1D-B1126345D4F3}" type="pres">
      <dgm:prSet presAssocID="{D2142763-2AEE-4933-B628-453DED204468}" presName="childShape" presStyleCnt="0"/>
      <dgm:spPr/>
    </dgm:pt>
    <dgm:pt modelId="{9571BF69-8BF4-40AF-BEF9-C73864419BB5}" type="pres">
      <dgm:prSet presAssocID="{6FA7997B-4177-4128-AF31-DACF547CC977}" presName="root" presStyleCnt="0"/>
      <dgm:spPr/>
    </dgm:pt>
    <dgm:pt modelId="{FF6D1A2E-BE05-47C1-825E-E6ACD6FDDE71}" type="pres">
      <dgm:prSet presAssocID="{6FA7997B-4177-4128-AF31-DACF547CC977}" presName="rootComposite" presStyleCnt="0"/>
      <dgm:spPr/>
    </dgm:pt>
    <dgm:pt modelId="{8418F8C4-27A4-4CAA-87C0-67B89F48794E}" type="pres">
      <dgm:prSet presAssocID="{6FA7997B-4177-4128-AF31-DACF547CC977}" presName="rootText" presStyleLbl="node1" presStyleIdx="3" presStyleCnt="5" custScaleY="156195"/>
      <dgm:spPr/>
      <dgm:t>
        <a:bodyPr/>
        <a:lstStyle/>
        <a:p>
          <a:endParaRPr lang="zh-TW" altLang="en-US"/>
        </a:p>
      </dgm:t>
    </dgm:pt>
    <dgm:pt modelId="{0D9A8C4D-7C67-4A22-9731-6DFCE5EF9B24}" type="pres">
      <dgm:prSet presAssocID="{6FA7997B-4177-4128-AF31-DACF547CC977}" presName="rootConnector" presStyleLbl="node1" presStyleIdx="3" presStyleCnt="5"/>
      <dgm:spPr/>
      <dgm:t>
        <a:bodyPr/>
        <a:lstStyle/>
        <a:p>
          <a:endParaRPr lang="zh-TW" altLang="en-US"/>
        </a:p>
      </dgm:t>
    </dgm:pt>
    <dgm:pt modelId="{7DCCB6BB-26DA-429D-A388-B8B458DC75C1}" type="pres">
      <dgm:prSet presAssocID="{6FA7997B-4177-4128-AF31-DACF547CC977}" presName="childShape" presStyleCnt="0"/>
      <dgm:spPr/>
    </dgm:pt>
    <dgm:pt modelId="{51D47027-CBE5-4CA5-8F8B-419C50C4715E}" type="pres">
      <dgm:prSet presAssocID="{C4924A28-3498-4CE4-BEC8-F69A6B214ABE}" presName="root" presStyleCnt="0"/>
      <dgm:spPr/>
    </dgm:pt>
    <dgm:pt modelId="{06105A9C-59FF-439F-95DA-2B31D9895B45}" type="pres">
      <dgm:prSet presAssocID="{C4924A28-3498-4CE4-BEC8-F69A6B214ABE}" presName="rootComposite" presStyleCnt="0"/>
      <dgm:spPr/>
    </dgm:pt>
    <dgm:pt modelId="{2B35AC97-B989-43F3-956C-3CF369FA5537}" type="pres">
      <dgm:prSet presAssocID="{C4924A28-3498-4CE4-BEC8-F69A6B214ABE}" presName="rootText" presStyleLbl="node1" presStyleIdx="4" presStyleCnt="5" custScaleY="156195"/>
      <dgm:spPr/>
      <dgm:t>
        <a:bodyPr/>
        <a:lstStyle/>
        <a:p>
          <a:endParaRPr lang="zh-TW" altLang="en-US"/>
        </a:p>
      </dgm:t>
    </dgm:pt>
    <dgm:pt modelId="{832B29F2-A0E9-44BA-A2DC-F7CA7F577309}" type="pres">
      <dgm:prSet presAssocID="{C4924A28-3498-4CE4-BEC8-F69A6B214ABE}" presName="rootConnector" presStyleLbl="node1" presStyleIdx="4" presStyleCnt="5"/>
      <dgm:spPr/>
      <dgm:t>
        <a:bodyPr/>
        <a:lstStyle/>
        <a:p>
          <a:endParaRPr lang="zh-TW" altLang="en-US"/>
        </a:p>
      </dgm:t>
    </dgm:pt>
    <dgm:pt modelId="{ADC2AA07-4854-47EC-97FC-E5C50E78D033}" type="pres">
      <dgm:prSet presAssocID="{C4924A28-3498-4CE4-BEC8-F69A6B214ABE}" presName="childShape" presStyleCnt="0"/>
      <dgm:spPr/>
    </dgm:pt>
  </dgm:ptLst>
  <dgm:cxnLst>
    <dgm:cxn modelId="{7D2305BF-DB15-4404-A9CB-C4F7A06935C7}" type="presOf" srcId="{847F2423-EDE6-4115-A153-38536E8AB1FC}" destId="{49ADD2A6-3B80-49E1-ADD8-CB7D2802B5E5}" srcOrd="1" destOrd="0" presId="urn:microsoft.com/office/officeart/2005/8/layout/hierarchy3"/>
    <dgm:cxn modelId="{56212F39-1588-4B49-9AF5-27E23A466B89}" type="presOf" srcId="{847F2423-EDE6-4115-A153-38536E8AB1FC}" destId="{63E2069A-0CE7-4444-9D0C-EE35944BE833}" srcOrd="0" destOrd="0" presId="urn:microsoft.com/office/officeart/2005/8/layout/hierarchy3"/>
    <dgm:cxn modelId="{F7F659BF-B57F-4337-BFAC-86241FF7B80A}" type="presOf" srcId="{D2142763-2AEE-4933-B628-453DED204468}" destId="{24121143-F7BD-4733-B57D-1E9E7537B550}" srcOrd="1" destOrd="0" presId="urn:microsoft.com/office/officeart/2005/8/layout/hierarchy3"/>
    <dgm:cxn modelId="{7C2D53D7-AB11-4D8A-9BED-9988D2FB2CB9}" type="presOf" srcId="{F5A3C704-858E-4070-93EC-48ABA84B0FC8}" destId="{2558161A-2175-4426-BC16-00ED8A15CF10}" srcOrd="0" destOrd="0" presId="urn:microsoft.com/office/officeart/2005/8/layout/hierarchy3"/>
    <dgm:cxn modelId="{FAF082C1-5C32-48A1-8FF8-3884FA325EFD}" type="presOf" srcId="{D2142763-2AEE-4933-B628-453DED204468}" destId="{42093C50-9987-4959-962E-8D50120049A8}" srcOrd="0" destOrd="0" presId="urn:microsoft.com/office/officeart/2005/8/layout/hierarchy3"/>
    <dgm:cxn modelId="{69DBF901-B7B2-444B-88C0-4057037AB1CA}" type="presOf" srcId="{C4924A28-3498-4CE4-BEC8-F69A6B214ABE}" destId="{832B29F2-A0E9-44BA-A2DC-F7CA7F577309}" srcOrd="1" destOrd="0" presId="urn:microsoft.com/office/officeart/2005/8/layout/hierarchy3"/>
    <dgm:cxn modelId="{82CD115E-4D1E-4400-ADC4-23D5AB867164}" srcId="{D3CD8E69-7AF5-42E5-82CF-E45E50C46711}" destId="{847F2423-EDE6-4115-A153-38536E8AB1FC}" srcOrd="1" destOrd="0" parTransId="{D047B200-75D9-459A-9A33-2E2D0A42EF6C}" sibTransId="{F2A449D9-42A1-489B-87D2-03D8AA6AB371}"/>
    <dgm:cxn modelId="{8B3F5D1D-8E8B-4354-B6AF-E7E88733B149}" type="presOf" srcId="{F5A3C704-858E-4070-93EC-48ABA84B0FC8}" destId="{117D0C51-4249-40AE-8D4E-421A8EFCC213}" srcOrd="1" destOrd="0" presId="urn:microsoft.com/office/officeart/2005/8/layout/hierarchy3"/>
    <dgm:cxn modelId="{6CF25703-6888-4A5B-81B3-8BC355BD1F94}" srcId="{D3CD8E69-7AF5-42E5-82CF-E45E50C46711}" destId="{D2142763-2AEE-4933-B628-453DED204468}" srcOrd="2" destOrd="0" parTransId="{B6754F77-F931-4203-9F27-8B9B9B059E2E}" sibTransId="{14DE005B-BB17-4946-8D2B-9949EEE770CE}"/>
    <dgm:cxn modelId="{6ECF4CC0-8500-48E6-9B1F-740668B98D69}" type="presOf" srcId="{C4924A28-3498-4CE4-BEC8-F69A6B214ABE}" destId="{2B35AC97-B989-43F3-956C-3CF369FA5537}" srcOrd="0" destOrd="0" presId="urn:microsoft.com/office/officeart/2005/8/layout/hierarchy3"/>
    <dgm:cxn modelId="{28C0CD51-6C59-45B4-9D24-E5B85ED294B2}" type="presOf" srcId="{6FA7997B-4177-4128-AF31-DACF547CC977}" destId="{8418F8C4-27A4-4CAA-87C0-67B89F48794E}" srcOrd="0" destOrd="0" presId="urn:microsoft.com/office/officeart/2005/8/layout/hierarchy3"/>
    <dgm:cxn modelId="{D8179144-84F7-4C35-87B1-9E71566DF003}" srcId="{D3CD8E69-7AF5-42E5-82CF-E45E50C46711}" destId="{6FA7997B-4177-4128-AF31-DACF547CC977}" srcOrd="3" destOrd="0" parTransId="{1147FAF3-9D13-4DF1-B65A-8D2DE2C3C7C5}" sibTransId="{55261142-BCAD-4DED-AF5B-C7F111C0B693}"/>
    <dgm:cxn modelId="{4652A5A7-EA0C-4173-A22F-3C666F642786}" type="presOf" srcId="{6FA7997B-4177-4128-AF31-DACF547CC977}" destId="{0D9A8C4D-7C67-4A22-9731-6DFCE5EF9B24}" srcOrd="1" destOrd="0" presId="urn:microsoft.com/office/officeart/2005/8/layout/hierarchy3"/>
    <dgm:cxn modelId="{F71AC747-BD5B-4059-A846-7386C558511F}" srcId="{D3CD8E69-7AF5-42E5-82CF-E45E50C46711}" destId="{F5A3C704-858E-4070-93EC-48ABA84B0FC8}" srcOrd="0" destOrd="0" parTransId="{D581AD35-94D2-4445-8BDF-BEBFBB4A93BA}" sibTransId="{33E5F6EF-050C-455D-B2AC-5CCFE5D6EF44}"/>
    <dgm:cxn modelId="{430F927A-BA43-4BE8-9159-3A056C1D2ABD}" type="presOf" srcId="{D3CD8E69-7AF5-42E5-82CF-E45E50C46711}" destId="{70A5881A-90E0-4A94-813C-252858AF476E}" srcOrd="0" destOrd="0" presId="urn:microsoft.com/office/officeart/2005/8/layout/hierarchy3"/>
    <dgm:cxn modelId="{4B25E256-2ACC-42E4-941E-F4250CB0682D}" srcId="{D3CD8E69-7AF5-42E5-82CF-E45E50C46711}" destId="{C4924A28-3498-4CE4-BEC8-F69A6B214ABE}" srcOrd="4" destOrd="0" parTransId="{AB144572-54F5-41A6-A767-931C1BFC1806}" sibTransId="{3C822443-D41A-497C-9A2A-48161ED39F3D}"/>
    <dgm:cxn modelId="{9ED8E56F-9AC7-4184-AA70-2CB39BCBF64D}" type="presParOf" srcId="{70A5881A-90E0-4A94-813C-252858AF476E}" destId="{D5F8F36C-C23D-4039-8374-0C596473A8B8}" srcOrd="0" destOrd="0" presId="urn:microsoft.com/office/officeart/2005/8/layout/hierarchy3"/>
    <dgm:cxn modelId="{82DD491D-8B92-4230-9284-361FEF268C76}" type="presParOf" srcId="{D5F8F36C-C23D-4039-8374-0C596473A8B8}" destId="{DC2FAD5F-E64F-4589-A9FA-091106A5843A}" srcOrd="0" destOrd="0" presId="urn:microsoft.com/office/officeart/2005/8/layout/hierarchy3"/>
    <dgm:cxn modelId="{94F493E0-E9FA-4834-832D-E44B33525B70}" type="presParOf" srcId="{DC2FAD5F-E64F-4589-A9FA-091106A5843A}" destId="{2558161A-2175-4426-BC16-00ED8A15CF10}" srcOrd="0" destOrd="0" presId="urn:microsoft.com/office/officeart/2005/8/layout/hierarchy3"/>
    <dgm:cxn modelId="{9F15F51E-4184-422E-A48C-DC3F2AD0FA03}" type="presParOf" srcId="{DC2FAD5F-E64F-4589-A9FA-091106A5843A}" destId="{117D0C51-4249-40AE-8D4E-421A8EFCC213}" srcOrd="1" destOrd="0" presId="urn:microsoft.com/office/officeart/2005/8/layout/hierarchy3"/>
    <dgm:cxn modelId="{C6249F8E-7053-43CC-B5B5-0132F19D3611}" type="presParOf" srcId="{D5F8F36C-C23D-4039-8374-0C596473A8B8}" destId="{3920150A-D2B5-41A2-82A1-DC4435796818}" srcOrd="1" destOrd="0" presId="urn:microsoft.com/office/officeart/2005/8/layout/hierarchy3"/>
    <dgm:cxn modelId="{362D9E86-ECE2-4B7F-A6FB-AC99BD474300}" type="presParOf" srcId="{70A5881A-90E0-4A94-813C-252858AF476E}" destId="{CAF00A1C-EABD-4ADA-AE10-0A134EFEC019}" srcOrd="1" destOrd="0" presId="urn:microsoft.com/office/officeart/2005/8/layout/hierarchy3"/>
    <dgm:cxn modelId="{B5F03FCA-0B25-47C8-A949-6DDF54A1E0F2}" type="presParOf" srcId="{CAF00A1C-EABD-4ADA-AE10-0A134EFEC019}" destId="{AAE52E04-D518-4425-8531-90679E0C21C8}" srcOrd="0" destOrd="0" presId="urn:microsoft.com/office/officeart/2005/8/layout/hierarchy3"/>
    <dgm:cxn modelId="{1F49FEB5-2954-46DA-A33B-93A293DB260C}" type="presParOf" srcId="{AAE52E04-D518-4425-8531-90679E0C21C8}" destId="{63E2069A-0CE7-4444-9D0C-EE35944BE833}" srcOrd="0" destOrd="0" presId="urn:microsoft.com/office/officeart/2005/8/layout/hierarchy3"/>
    <dgm:cxn modelId="{7BB61ADF-715B-488A-B917-8C734608726B}" type="presParOf" srcId="{AAE52E04-D518-4425-8531-90679E0C21C8}" destId="{49ADD2A6-3B80-49E1-ADD8-CB7D2802B5E5}" srcOrd="1" destOrd="0" presId="urn:microsoft.com/office/officeart/2005/8/layout/hierarchy3"/>
    <dgm:cxn modelId="{6B7C90B4-94AA-42E5-8A31-14D329BE9693}" type="presParOf" srcId="{CAF00A1C-EABD-4ADA-AE10-0A134EFEC019}" destId="{8E6599A0-7ACE-48B5-A9E6-342ED8249FE0}" srcOrd="1" destOrd="0" presId="urn:microsoft.com/office/officeart/2005/8/layout/hierarchy3"/>
    <dgm:cxn modelId="{ACC2A11B-2526-4D3D-9457-D9C218CD782F}" type="presParOf" srcId="{70A5881A-90E0-4A94-813C-252858AF476E}" destId="{DFF8E6C5-F501-462D-93FC-DDEEFAF6DA13}" srcOrd="2" destOrd="0" presId="urn:microsoft.com/office/officeart/2005/8/layout/hierarchy3"/>
    <dgm:cxn modelId="{66A3B0C9-F7B9-441B-85BB-ABF4EDE64838}" type="presParOf" srcId="{DFF8E6C5-F501-462D-93FC-DDEEFAF6DA13}" destId="{A63AC084-F7A4-4489-A287-DB314FE2C374}" srcOrd="0" destOrd="0" presId="urn:microsoft.com/office/officeart/2005/8/layout/hierarchy3"/>
    <dgm:cxn modelId="{C2D68E2E-785B-4E23-ACD0-285F16913437}" type="presParOf" srcId="{A63AC084-F7A4-4489-A287-DB314FE2C374}" destId="{42093C50-9987-4959-962E-8D50120049A8}" srcOrd="0" destOrd="0" presId="urn:microsoft.com/office/officeart/2005/8/layout/hierarchy3"/>
    <dgm:cxn modelId="{E69A8C9F-6CF6-401C-9373-488FB1229743}" type="presParOf" srcId="{A63AC084-F7A4-4489-A287-DB314FE2C374}" destId="{24121143-F7BD-4733-B57D-1E9E7537B550}" srcOrd="1" destOrd="0" presId="urn:microsoft.com/office/officeart/2005/8/layout/hierarchy3"/>
    <dgm:cxn modelId="{0C080513-F019-4417-B63A-7A03EEA2E2AD}" type="presParOf" srcId="{DFF8E6C5-F501-462D-93FC-DDEEFAF6DA13}" destId="{AB9305A6-E859-40E7-AF1D-B1126345D4F3}" srcOrd="1" destOrd="0" presId="urn:microsoft.com/office/officeart/2005/8/layout/hierarchy3"/>
    <dgm:cxn modelId="{73CE93F4-0660-45B2-8B4B-EA8F94FE5265}" type="presParOf" srcId="{70A5881A-90E0-4A94-813C-252858AF476E}" destId="{9571BF69-8BF4-40AF-BEF9-C73864419BB5}" srcOrd="3" destOrd="0" presId="urn:microsoft.com/office/officeart/2005/8/layout/hierarchy3"/>
    <dgm:cxn modelId="{B1AE5876-5E8C-4D21-ADD3-F4D0ED49CAFD}" type="presParOf" srcId="{9571BF69-8BF4-40AF-BEF9-C73864419BB5}" destId="{FF6D1A2E-BE05-47C1-825E-E6ACD6FDDE71}" srcOrd="0" destOrd="0" presId="urn:microsoft.com/office/officeart/2005/8/layout/hierarchy3"/>
    <dgm:cxn modelId="{F9CC2882-CD29-457B-8EF9-A215699A5EE3}" type="presParOf" srcId="{FF6D1A2E-BE05-47C1-825E-E6ACD6FDDE71}" destId="{8418F8C4-27A4-4CAA-87C0-67B89F48794E}" srcOrd="0" destOrd="0" presId="urn:microsoft.com/office/officeart/2005/8/layout/hierarchy3"/>
    <dgm:cxn modelId="{F8E70A7B-5DBF-4373-ACBB-01ABE141D5BA}" type="presParOf" srcId="{FF6D1A2E-BE05-47C1-825E-E6ACD6FDDE71}" destId="{0D9A8C4D-7C67-4A22-9731-6DFCE5EF9B24}" srcOrd="1" destOrd="0" presId="urn:microsoft.com/office/officeart/2005/8/layout/hierarchy3"/>
    <dgm:cxn modelId="{8D430259-8E87-4904-83B0-7795C7AEECDF}" type="presParOf" srcId="{9571BF69-8BF4-40AF-BEF9-C73864419BB5}" destId="{7DCCB6BB-26DA-429D-A388-B8B458DC75C1}" srcOrd="1" destOrd="0" presId="urn:microsoft.com/office/officeart/2005/8/layout/hierarchy3"/>
    <dgm:cxn modelId="{30C5AB57-A865-4688-ADEF-B5B296AC6B0E}" type="presParOf" srcId="{70A5881A-90E0-4A94-813C-252858AF476E}" destId="{51D47027-CBE5-4CA5-8F8B-419C50C4715E}" srcOrd="4" destOrd="0" presId="urn:microsoft.com/office/officeart/2005/8/layout/hierarchy3"/>
    <dgm:cxn modelId="{2A553116-0598-490C-81B2-B985E06CB45D}" type="presParOf" srcId="{51D47027-CBE5-4CA5-8F8B-419C50C4715E}" destId="{06105A9C-59FF-439F-95DA-2B31D9895B45}" srcOrd="0" destOrd="0" presId="urn:microsoft.com/office/officeart/2005/8/layout/hierarchy3"/>
    <dgm:cxn modelId="{D49A9E38-6E80-402F-B9C9-44FF3C44137C}" type="presParOf" srcId="{06105A9C-59FF-439F-95DA-2B31D9895B45}" destId="{2B35AC97-B989-43F3-956C-3CF369FA5537}" srcOrd="0" destOrd="0" presId="urn:microsoft.com/office/officeart/2005/8/layout/hierarchy3"/>
    <dgm:cxn modelId="{7FBC03EA-4071-45FA-B15C-6928032CF391}" type="presParOf" srcId="{06105A9C-59FF-439F-95DA-2B31D9895B45}" destId="{832B29F2-A0E9-44BA-A2DC-F7CA7F577309}" srcOrd="1" destOrd="0" presId="urn:microsoft.com/office/officeart/2005/8/layout/hierarchy3"/>
    <dgm:cxn modelId="{1E9BDC36-F09A-4422-A79B-B7D23A6B436B}" type="presParOf" srcId="{51D47027-CBE5-4CA5-8F8B-419C50C4715E}" destId="{ADC2AA07-4854-47EC-97FC-E5C50E78D033}"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CC0957-A284-4DF9-A5C9-CCE3C1011D9C}">
      <dsp:nvSpPr>
        <dsp:cNvPr id="0" name=""/>
        <dsp:cNvSpPr/>
      </dsp:nvSpPr>
      <dsp:spPr>
        <a:xfrm>
          <a:off x="0" y="1235"/>
          <a:ext cx="7175140" cy="59100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TW" altLang="en-US" sz="2800" b="1" kern="1200" dirty="0" smtClean="0">
              <a:latin typeface="微軟正黑體" panose="020B0604030504040204" pitchFamily="34" charset="-120"/>
              <a:ea typeface="微軟正黑體" panose="020B0604030504040204" pitchFamily="34" charset="-120"/>
            </a:rPr>
            <a:t>德國漢諾威電腦展</a:t>
          </a:r>
          <a:endParaRPr lang="zh-TW" sz="2800" kern="1200" dirty="0">
            <a:latin typeface="微軟正黑體" panose="020B0604030504040204" pitchFamily="34" charset="-120"/>
            <a:ea typeface="微軟正黑體" panose="020B0604030504040204" pitchFamily="34" charset="-120"/>
          </a:endParaRPr>
        </a:p>
      </dsp:txBody>
      <dsp:txXfrm>
        <a:off x="28851" y="30086"/>
        <a:ext cx="7117438" cy="533307"/>
      </dsp:txXfrm>
    </dsp:sp>
    <dsp:sp modelId="{FD38FCFC-D4A4-485C-9355-28D6E99F7F2D}">
      <dsp:nvSpPr>
        <dsp:cNvPr id="0" name=""/>
        <dsp:cNvSpPr/>
      </dsp:nvSpPr>
      <dsp:spPr>
        <a:xfrm>
          <a:off x="0" y="627897"/>
          <a:ext cx="7175140" cy="591009"/>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TW" altLang="en-US" sz="2800" b="1" kern="1200" dirty="0" smtClean="0">
              <a:latin typeface="微軟正黑體" panose="020B0604030504040204" pitchFamily="34" charset="-120"/>
              <a:ea typeface="微軟正黑體" panose="020B0604030504040204" pitchFamily="34" charset="-120"/>
            </a:rPr>
            <a:t>臺北國際電腦展</a:t>
          </a:r>
          <a:endParaRPr lang="zh-TW" sz="2800" kern="1200" dirty="0">
            <a:latin typeface="微軟正黑體" panose="020B0604030504040204" pitchFamily="34" charset="-120"/>
            <a:ea typeface="微軟正黑體" panose="020B0604030504040204" pitchFamily="34" charset="-120"/>
          </a:endParaRPr>
        </a:p>
      </dsp:txBody>
      <dsp:txXfrm>
        <a:off x="28851" y="656748"/>
        <a:ext cx="7117438" cy="533307"/>
      </dsp:txXfrm>
    </dsp:sp>
    <dsp:sp modelId="{8BAEE351-AEB4-4571-B3BD-0A6F9F99BF18}">
      <dsp:nvSpPr>
        <dsp:cNvPr id="0" name=""/>
        <dsp:cNvSpPr/>
      </dsp:nvSpPr>
      <dsp:spPr>
        <a:xfrm>
          <a:off x="0" y="1202915"/>
          <a:ext cx="7175140" cy="591009"/>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zh-TW" altLang="en-US" sz="2800" b="1" kern="1200" dirty="0" smtClean="0">
              <a:latin typeface="微軟正黑體" panose="020B0604030504040204" pitchFamily="34" charset="-120"/>
              <a:ea typeface="微軟正黑體" panose="020B0604030504040204" pitchFamily="34" charset="-120"/>
            </a:rPr>
            <a:t>美國拉斯維加斯國際消費電子展</a:t>
          </a:r>
          <a:endParaRPr lang="zh-TW" sz="2800" kern="1200" dirty="0">
            <a:latin typeface="微軟正黑體" panose="020B0604030504040204" pitchFamily="34" charset="-120"/>
            <a:ea typeface="微軟正黑體" panose="020B0604030504040204" pitchFamily="34" charset="-120"/>
          </a:endParaRPr>
        </a:p>
      </dsp:txBody>
      <dsp:txXfrm>
        <a:off x="28851" y="1231766"/>
        <a:ext cx="7117438" cy="5333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A365B3-6D8A-4CF5-B071-496BFE72F088}">
      <dsp:nvSpPr>
        <dsp:cNvPr id="0" name=""/>
        <dsp:cNvSpPr/>
      </dsp:nvSpPr>
      <dsp:spPr>
        <a:xfrm>
          <a:off x="316358" y="0"/>
          <a:ext cx="6995160" cy="2375144"/>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5AE0DA-5A29-4352-B3AA-7209C9C80B29}">
      <dsp:nvSpPr>
        <dsp:cNvPr id="0" name=""/>
        <dsp:cNvSpPr/>
      </dsp:nvSpPr>
      <dsp:spPr>
        <a:xfrm>
          <a:off x="272385" y="712543"/>
          <a:ext cx="1701654" cy="950057"/>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ts val="10"/>
            </a:spcAft>
          </a:pPr>
          <a:r>
            <a:rPr lang="en-US" sz="2000" kern="1200" dirty="0" smtClean="0">
              <a:latin typeface="微軟正黑體" panose="020B0604030504040204" pitchFamily="34" charset="-120"/>
              <a:ea typeface="微軟正黑體" panose="020B0604030504040204" pitchFamily="34" charset="-120"/>
            </a:rPr>
            <a:t>Computer</a:t>
          </a:r>
        </a:p>
        <a:p>
          <a:pPr lvl="0" algn="ctr" defTabSz="889000" rtl="0">
            <a:lnSpc>
              <a:spcPct val="90000"/>
            </a:lnSpc>
            <a:spcBef>
              <a:spcPct val="0"/>
            </a:spcBef>
            <a:spcAft>
              <a:spcPts val="10"/>
            </a:spcAft>
          </a:pPr>
          <a:r>
            <a:rPr lang="en-US" sz="2000" kern="1200" dirty="0" smtClean="0">
              <a:latin typeface="微軟正黑體" panose="020B0604030504040204" pitchFamily="34" charset="-120"/>
              <a:ea typeface="微軟正黑體" panose="020B0604030504040204" pitchFamily="34" charset="-120"/>
            </a:rPr>
            <a:t>(</a:t>
          </a:r>
          <a:r>
            <a:rPr lang="zh-TW" sz="2000" kern="1200" dirty="0" smtClean="0">
              <a:latin typeface="微軟正黑體" panose="020B0604030504040204" pitchFamily="34" charset="-120"/>
              <a:ea typeface="微軟正黑體" panose="020B0604030504040204" pitchFamily="34" charset="-120"/>
            </a:rPr>
            <a:t>電腦</a:t>
          </a:r>
          <a:r>
            <a:rPr lang="en-US" sz="2000" kern="1200" dirty="0" smtClean="0">
              <a:latin typeface="微軟正黑體" panose="020B0604030504040204" pitchFamily="34" charset="-120"/>
              <a:ea typeface="微軟正黑體" panose="020B0604030504040204" pitchFamily="34" charset="-120"/>
            </a:rPr>
            <a:t>)</a:t>
          </a:r>
          <a:endParaRPr lang="zh-TW" sz="2000" kern="1200" dirty="0">
            <a:latin typeface="微軟正黑體" panose="020B0604030504040204" pitchFamily="34" charset="-120"/>
            <a:ea typeface="微軟正黑體" panose="020B0604030504040204" pitchFamily="34" charset="-120"/>
          </a:endParaRPr>
        </a:p>
      </dsp:txBody>
      <dsp:txXfrm>
        <a:off x="318763" y="758921"/>
        <a:ext cx="1608898" cy="857301"/>
      </dsp:txXfrm>
    </dsp:sp>
    <dsp:sp modelId="{11FF4CF5-A09A-46B9-A9EB-BFA635B71A03}">
      <dsp:nvSpPr>
        <dsp:cNvPr id="0" name=""/>
        <dsp:cNvSpPr/>
      </dsp:nvSpPr>
      <dsp:spPr>
        <a:xfrm>
          <a:off x="2385520" y="712543"/>
          <a:ext cx="2331288" cy="950057"/>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ts val="100"/>
            </a:spcAft>
          </a:pPr>
          <a:r>
            <a:rPr lang="en-US" sz="2000" kern="1200" dirty="0" smtClean="0">
              <a:latin typeface="微軟正黑體" panose="020B0604030504040204" pitchFamily="34" charset="-120"/>
              <a:ea typeface="微軟正黑體" panose="020B0604030504040204" pitchFamily="34" charset="-120"/>
            </a:rPr>
            <a:t>Communication</a:t>
          </a:r>
        </a:p>
        <a:p>
          <a:pPr lvl="0" algn="ctr" defTabSz="889000" rtl="0">
            <a:lnSpc>
              <a:spcPct val="90000"/>
            </a:lnSpc>
            <a:spcBef>
              <a:spcPct val="0"/>
            </a:spcBef>
            <a:spcAft>
              <a:spcPts val="100"/>
            </a:spcAft>
          </a:pPr>
          <a:r>
            <a:rPr lang="en-US" sz="2000" kern="1200" dirty="0" smtClean="0">
              <a:latin typeface="微軟正黑體" panose="020B0604030504040204" pitchFamily="34" charset="-120"/>
              <a:ea typeface="微軟正黑體" panose="020B0604030504040204" pitchFamily="34" charset="-120"/>
            </a:rPr>
            <a:t>(</a:t>
          </a:r>
          <a:r>
            <a:rPr lang="zh-TW" sz="2000" kern="1200" dirty="0" smtClean="0">
              <a:latin typeface="微軟正黑體" panose="020B0604030504040204" pitchFamily="34" charset="-120"/>
              <a:ea typeface="微軟正黑體" panose="020B0604030504040204" pitchFamily="34" charset="-120"/>
            </a:rPr>
            <a:t>通訊</a:t>
          </a:r>
          <a:r>
            <a:rPr lang="en-US" sz="2000" kern="1200" dirty="0" smtClean="0">
              <a:latin typeface="微軟正黑體" panose="020B0604030504040204" pitchFamily="34" charset="-120"/>
              <a:ea typeface="微軟正黑體" panose="020B0604030504040204" pitchFamily="34" charset="-120"/>
            </a:rPr>
            <a:t>)</a:t>
          </a:r>
          <a:endParaRPr lang="zh-TW" sz="2000" kern="1200" dirty="0">
            <a:latin typeface="微軟正黑體" panose="020B0604030504040204" pitchFamily="34" charset="-120"/>
            <a:ea typeface="微軟正黑體" panose="020B0604030504040204" pitchFamily="34" charset="-120"/>
          </a:endParaRPr>
        </a:p>
      </dsp:txBody>
      <dsp:txXfrm>
        <a:off x="2431898" y="758921"/>
        <a:ext cx="2238532" cy="857301"/>
      </dsp:txXfrm>
    </dsp:sp>
    <dsp:sp modelId="{0F08A670-90FD-4F6E-8663-FA9D16A6EFD7}">
      <dsp:nvSpPr>
        <dsp:cNvPr id="0" name=""/>
        <dsp:cNvSpPr/>
      </dsp:nvSpPr>
      <dsp:spPr>
        <a:xfrm>
          <a:off x="5128289" y="712543"/>
          <a:ext cx="2828925" cy="950057"/>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ts val="20"/>
            </a:spcAft>
          </a:pPr>
          <a:r>
            <a:rPr lang="en-US" sz="2000" kern="1200" dirty="0" smtClean="0">
              <a:latin typeface="微軟正黑體" panose="020B0604030504040204" pitchFamily="34" charset="-120"/>
              <a:ea typeface="微軟正黑體" panose="020B0604030504040204" pitchFamily="34" charset="-120"/>
            </a:rPr>
            <a:t>Consumer electronics</a:t>
          </a:r>
        </a:p>
        <a:p>
          <a:pPr lvl="0" algn="ctr" defTabSz="889000" rtl="0">
            <a:lnSpc>
              <a:spcPct val="90000"/>
            </a:lnSpc>
            <a:spcBef>
              <a:spcPct val="0"/>
            </a:spcBef>
            <a:spcAft>
              <a:spcPts val="20"/>
            </a:spcAft>
          </a:pPr>
          <a:r>
            <a:rPr lang="en-US" sz="2000" kern="1200" dirty="0" smtClean="0">
              <a:latin typeface="微軟正黑體" panose="020B0604030504040204" pitchFamily="34" charset="-120"/>
              <a:ea typeface="微軟正黑體" panose="020B0604030504040204" pitchFamily="34" charset="-120"/>
            </a:rPr>
            <a:t>(</a:t>
          </a:r>
          <a:r>
            <a:rPr lang="zh-TW" sz="2000" kern="1200" dirty="0" smtClean="0">
              <a:latin typeface="微軟正黑體" panose="020B0604030504040204" pitchFamily="34" charset="-120"/>
              <a:ea typeface="微軟正黑體" panose="020B0604030504040204" pitchFamily="34" charset="-120"/>
            </a:rPr>
            <a:t>消費性電子產品</a:t>
          </a:r>
          <a:r>
            <a:rPr lang="en-US" sz="2000" kern="1200" dirty="0" smtClean="0">
              <a:latin typeface="微軟正黑體" panose="020B0604030504040204" pitchFamily="34" charset="-120"/>
              <a:ea typeface="微軟正黑體" panose="020B0604030504040204" pitchFamily="34" charset="-120"/>
            </a:rPr>
            <a:t>)</a:t>
          </a:r>
          <a:endParaRPr lang="zh-TW" sz="2000" kern="1200" dirty="0">
            <a:latin typeface="微軟正黑體" panose="020B0604030504040204" pitchFamily="34" charset="-120"/>
            <a:ea typeface="微軟正黑體" panose="020B0604030504040204" pitchFamily="34" charset="-120"/>
          </a:endParaRPr>
        </a:p>
      </dsp:txBody>
      <dsp:txXfrm>
        <a:off x="5174667" y="758921"/>
        <a:ext cx="2736169" cy="8573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t>2024/7/5</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4E245B1-C9B5-4CB2-8096-E56E4F101A5F}" type="slidenum">
              <a:rPr lang="zh-TW" altLang="en-US" smtClean="0"/>
              <a:t>42</a:t>
            </a:fld>
            <a:endParaRPr lang="zh-TW" altLang="en-US"/>
          </a:p>
        </p:txBody>
      </p:sp>
    </p:spTree>
    <p:extLst>
      <p:ext uri="{BB962C8B-B14F-4D97-AF65-F5344CB8AC3E}">
        <p14:creationId xmlns:p14="http://schemas.microsoft.com/office/powerpoint/2010/main" val="1826280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4E245B1-C9B5-4CB2-8096-E56E4F101A5F}" type="slidenum">
              <a:rPr lang="zh-TW" altLang="en-US" smtClean="0"/>
              <a:t>43</a:t>
            </a:fld>
            <a:endParaRPr lang="zh-TW" altLang="en-US"/>
          </a:p>
        </p:txBody>
      </p:sp>
    </p:spTree>
    <p:extLst>
      <p:ext uri="{BB962C8B-B14F-4D97-AF65-F5344CB8AC3E}">
        <p14:creationId xmlns:p14="http://schemas.microsoft.com/office/powerpoint/2010/main" val="2977755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4E245B1-C9B5-4CB2-8096-E56E4F101A5F}" type="slidenum">
              <a:rPr lang="zh-TW" altLang="en-US" smtClean="0"/>
              <a:t>44</a:t>
            </a:fld>
            <a:endParaRPr lang="zh-TW" altLang="en-US"/>
          </a:p>
        </p:txBody>
      </p:sp>
    </p:spTree>
    <p:extLst>
      <p:ext uri="{BB962C8B-B14F-4D97-AF65-F5344CB8AC3E}">
        <p14:creationId xmlns:p14="http://schemas.microsoft.com/office/powerpoint/2010/main" val="69722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377109"/>
            <a:ext cx="9170078" cy="4764079"/>
          </a:xfrm>
          <a:prstGeom prst="rect">
            <a:avLst/>
          </a:prstGeom>
          <a:solidFill>
            <a:schemeClr val="accent6">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715294"/>
            <a:ext cx="2737212" cy="742533"/>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4" y="782801"/>
            <a:ext cx="5476465" cy="725061"/>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800" y="1795463"/>
            <a:ext cx="4194429" cy="2801541"/>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6"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4"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1"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4"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4"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7"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5"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2"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5"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5"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3"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9"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7"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4"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7"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7"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8"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3"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8"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3"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3"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6"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8"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6"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3"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6"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6"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7"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5"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2"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5"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5"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8"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6"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6"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6" y="-789"/>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5"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3"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300"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3"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3"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30" y="0"/>
            <a:ext cx="67507" cy="47255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1795463"/>
            <a:ext cx="4622800" cy="2801541"/>
          </a:xfrm>
        </p:spPr>
        <p:txBody>
          <a:bodyPr/>
          <a:lstStyle/>
          <a:p>
            <a:endParaRPr lang="zh-TW" altLang="en-US" dirty="0"/>
          </a:p>
        </p:txBody>
      </p:sp>
      <p:sp>
        <p:nvSpPr>
          <p:cNvPr id="276" name="文字方塊 275"/>
          <p:cNvSpPr txBox="1"/>
          <p:nvPr userDrawn="1"/>
        </p:nvSpPr>
        <p:spPr>
          <a:xfrm>
            <a:off x="264913" y="591530"/>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6">
                    <a:lumMod val="50000"/>
                  </a:schemeClr>
                </a:solidFill>
              </a:rPr>
              <a:t>03</a:t>
            </a:r>
            <a:endParaRPr lang="zh-TW" altLang="en-US" sz="5400" b="1" dirty="0">
              <a:solidFill>
                <a:schemeClr val="accent6">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4767263"/>
            <a:ext cx="2133600" cy="273844"/>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4767263"/>
            <a:ext cx="2895600" cy="273844"/>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4767263"/>
            <a:ext cx="2133600" cy="273844"/>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79"/>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79"/>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728700"/>
            <a:ext cx="8229600" cy="763154"/>
          </a:xfrm>
        </p:spPr>
        <p:txBody>
          <a:bodyPr>
            <a:normAutofit/>
          </a:bodyPr>
          <a:lstStyle>
            <a:lvl1pPr>
              <a:defRPr sz="3200" b="1">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1660399"/>
            <a:ext cx="8229600" cy="2934224"/>
          </a:xfrm>
        </p:spPr>
        <p:txBody>
          <a:bodyPr/>
          <a:lstStyle>
            <a:lvl1pPr marL="457200" indent="-457200">
              <a:lnSpc>
                <a:spcPct val="120000"/>
              </a:lnSpc>
              <a:spcBef>
                <a:spcPts val="800"/>
              </a:spcBef>
              <a:buFontTx/>
              <a:buBlip>
                <a:blip r:embed="rId2"/>
              </a:buBlip>
              <a:defRPr sz="2800" b="1">
                <a:latin typeface="微軟正黑體" pitchFamily="34" charset="-120"/>
                <a:ea typeface="微軟正黑體" pitchFamily="34" charset="-120"/>
              </a:defRPr>
            </a:lvl1pPr>
            <a:lvl2pPr marL="914400" indent="-457200">
              <a:lnSpc>
                <a:spcPct val="120000"/>
              </a:lnSpc>
              <a:spcBef>
                <a:spcPts val="800"/>
              </a:spcBef>
              <a:buClr>
                <a:schemeClr val="tx2"/>
              </a:buClr>
              <a:buFont typeface="Wingdings 3" panose="05040102010807070707" pitchFamily="18" charset="2"/>
              <a:buChar char=""/>
              <a:defRPr sz="2400" b="1">
                <a:latin typeface="微軟正黑體" pitchFamily="34" charset="-120"/>
                <a:ea typeface="微軟正黑體" pitchFamily="34" charset="-120"/>
              </a:defRPr>
            </a:lvl2pPr>
            <a:lvl3pPr marL="1257300" indent="-342900">
              <a:lnSpc>
                <a:spcPct val="120000"/>
              </a:lnSpc>
              <a:spcBef>
                <a:spcPts val="800"/>
              </a:spcBef>
              <a:buClr>
                <a:schemeClr val="accent1"/>
              </a:buClr>
              <a:buFont typeface="微軟正黑體" panose="020B0604030504040204" pitchFamily="34" charset="-120"/>
              <a:buChar char="■"/>
              <a:defRPr sz="2000" b="1">
                <a:latin typeface="微軟正黑體" pitchFamily="34" charset="-120"/>
                <a:ea typeface="微軟正黑體" pitchFamily="34" charset="-120"/>
              </a:defRPr>
            </a:lvl3pPr>
            <a:lvl4pPr marL="1371600" indent="0">
              <a:lnSpc>
                <a:spcPct val="120000"/>
              </a:lnSpc>
              <a:spcBef>
                <a:spcPts val="800"/>
              </a:spcBef>
              <a:buNone/>
              <a:defRPr b="1">
                <a:latin typeface="微軟正黑體" pitchFamily="34" charset="-120"/>
                <a:ea typeface="微軟正黑體" pitchFamily="34" charset="-120"/>
              </a:defRPr>
            </a:lvl4pPr>
            <a:lvl5pPr marL="1828800" indent="0">
              <a:lnSpc>
                <a:spcPct val="120000"/>
              </a:lnSpc>
              <a:spcBef>
                <a:spcPts val="800"/>
              </a:spcBef>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4" name="群組 3"/>
          <p:cNvGrpSpPr/>
          <p:nvPr userDrawn="1"/>
        </p:nvGrpSpPr>
        <p:grpSpPr>
          <a:xfrm>
            <a:off x="0" y="-2155"/>
            <a:ext cx="9198259" cy="624173"/>
            <a:chOff x="0" y="-2155"/>
            <a:chExt cx="9198259" cy="624173"/>
          </a:xfrm>
        </p:grpSpPr>
        <p:grpSp>
          <p:nvGrpSpPr>
            <p:cNvPr id="21" name="群組 20"/>
            <p:cNvGrpSpPr/>
            <p:nvPr userDrawn="1"/>
          </p:nvGrpSpPr>
          <p:grpSpPr>
            <a:xfrm>
              <a:off x="0" y="-2155"/>
              <a:ext cx="9144000" cy="547200"/>
              <a:chOff x="0" y="0"/>
              <a:chExt cx="9144000" cy="547200"/>
            </a:xfrm>
          </p:grpSpPr>
          <p:sp>
            <p:nvSpPr>
              <p:cNvPr id="22" name="矩形 21"/>
              <p:cNvSpPr/>
              <p:nvPr userDrawn="1"/>
            </p:nvSpPr>
            <p:spPr>
              <a:xfrm>
                <a:off x="0" y="0"/>
                <a:ext cx="9144000" cy="547200"/>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23"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3854"/>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4" name="矩形 23"/>
              <p:cNvSpPr/>
              <p:nvPr userDrawn="1"/>
            </p:nvSpPr>
            <p:spPr>
              <a:xfrm>
                <a:off x="906573" y="88934"/>
                <a:ext cx="3665427" cy="369332"/>
              </a:xfrm>
              <a:prstGeom prst="rect">
                <a:avLst/>
              </a:prstGeom>
            </p:spPr>
            <p:txBody>
              <a:bodyPr wrap="none">
                <a:spAutoFit/>
              </a:bodyPr>
              <a:lstStyle/>
              <a:p>
                <a:r>
                  <a:rPr lang="en-US" altLang="zh-TW" sz="1800" b="0" i="0" u="none" strike="noStrike" kern="1200" baseline="0" dirty="0" smtClean="0">
                    <a:solidFill>
                      <a:schemeClr val="accent6">
                        <a:lumMod val="40000"/>
                        <a:lumOff val="60000"/>
                      </a:schemeClr>
                    </a:solidFill>
                    <a:latin typeface="+mn-lt"/>
                    <a:ea typeface="+mn-ea"/>
                    <a:cs typeface="+mn-cs"/>
                  </a:rPr>
                  <a:t>An Introduction to Computer Science</a:t>
                </a:r>
                <a:endParaRPr lang="zh-TW" altLang="en-US" dirty="0">
                  <a:solidFill>
                    <a:schemeClr val="accent6">
                      <a:lumMod val="40000"/>
                      <a:lumOff val="60000"/>
                    </a:schemeClr>
                  </a:solidFill>
                </a:endParaRPr>
              </a:p>
            </p:txBody>
          </p:sp>
          <p:sp>
            <p:nvSpPr>
              <p:cNvPr id="25" name="矩形 24"/>
              <p:cNvSpPr/>
              <p:nvPr userDrawn="1"/>
            </p:nvSpPr>
            <p:spPr>
              <a:xfrm>
                <a:off x="8127395" y="0"/>
                <a:ext cx="1016605" cy="547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userDrawn="1"/>
            </p:nvSpPr>
            <p:spPr>
              <a:xfrm>
                <a:off x="7812360" y="2786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p:cNvSpPr/>
              <p:nvPr userDrawn="1"/>
            </p:nvSpPr>
            <p:spPr>
              <a:xfrm>
                <a:off x="7709934" y="3794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8" name="文字方塊 27"/>
            <p:cNvSpPr txBox="1"/>
            <p:nvPr userDrawn="1"/>
          </p:nvSpPr>
          <p:spPr>
            <a:xfrm>
              <a:off x="8073134" y="6465"/>
              <a:ext cx="1125125" cy="615553"/>
            </a:xfrm>
            <a:prstGeom prst="rect">
              <a:avLst/>
            </a:prstGeom>
            <a:noFill/>
          </p:spPr>
          <p:txBody>
            <a:bodyPr wrap="square" rtlCol="0">
              <a:spAutoFit/>
            </a:bodyPr>
            <a:lstStyle/>
            <a:p>
              <a:pPr algn="ctr"/>
              <a:r>
                <a:rPr lang="en-US" altLang="zh-TW" sz="1200" dirty="0" smtClean="0">
                  <a:solidFill>
                    <a:schemeClr val="accent6">
                      <a:lumMod val="40000"/>
                      <a:lumOff val="60000"/>
                    </a:schemeClr>
                  </a:solidFill>
                </a:rPr>
                <a:t>Chapter</a:t>
              </a:r>
            </a:p>
            <a:p>
              <a:pPr algn="ctr"/>
              <a:r>
                <a:rPr lang="en-US" altLang="zh-TW" sz="2200" dirty="0" smtClean="0">
                  <a:solidFill>
                    <a:schemeClr val="accent6">
                      <a:lumMod val="40000"/>
                      <a:lumOff val="60000"/>
                    </a:schemeClr>
                  </a:solidFill>
                </a:rPr>
                <a:t>03   </a:t>
              </a:r>
              <a:endParaRPr lang="zh-TW" altLang="en-US" sz="2200" dirty="0">
                <a:solidFill>
                  <a:schemeClr val="accent6">
                    <a:lumMod val="40000"/>
                    <a:lumOff val="60000"/>
                  </a:schemeClr>
                </a:solidFill>
              </a:endParaRPr>
            </a:p>
          </p:txBody>
        </p:sp>
      </p:gr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13" name="內容版面配置區 2"/>
          <p:cNvSpPr>
            <a:spLocks noGrp="1"/>
          </p:cNvSpPr>
          <p:nvPr>
            <p:ph idx="1"/>
          </p:nvPr>
        </p:nvSpPr>
        <p:spPr>
          <a:xfrm>
            <a:off x="457200" y="884063"/>
            <a:ext cx="8229600" cy="3710560"/>
          </a:xfrm>
        </p:spPr>
        <p:txBody>
          <a:bodyPr/>
          <a:lstStyle>
            <a:lvl1pPr marL="0" indent="0">
              <a:buNone/>
              <a:defRPr lang="zh-TW" altLang="en-US" sz="2800" b="1" kern="1200" dirty="0" smtClean="0">
                <a:solidFill>
                  <a:schemeClr val="tx1"/>
                </a:solidFill>
                <a:latin typeface="微軟正黑體" pitchFamily="34" charset="-120"/>
                <a:ea typeface="微軟正黑體" pitchFamily="34" charset="-120"/>
                <a:cs typeface="+mn-cs"/>
              </a:defRPr>
            </a:lvl1pPr>
            <a:lvl2pPr marL="914400" indent="-457200">
              <a:buClr>
                <a:schemeClr val="tx2"/>
              </a:buClr>
              <a:buFont typeface="Wingdings 3" panose="05040102010807070707" pitchFamily="18" charset="2"/>
              <a:buChar char=""/>
              <a:defRPr sz="2600" b="1">
                <a:latin typeface="微軟正黑體" pitchFamily="34" charset="-120"/>
                <a:ea typeface="微軟正黑體" pitchFamily="34" charset="-120"/>
              </a:defRPr>
            </a:lvl2pPr>
            <a:lvl3pPr marL="1257300" indent="-342900">
              <a:buClr>
                <a:schemeClr val="accent1"/>
              </a:buClr>
              <a:buFont typeface="微軟正黑體" panose="020B0604030504040204" pitchFamily="34" charset="-120"/>
              <a:buChar char="■"/>
              <a:defRPr b="1">
                <a:latin typeface="微軟正黑體" pitchFamily="34" charset="-120"/>
                <a:ea typeface="微軟正黑體" pitchFamily="34" charset="-120"/>
              </a:defRPr>
            </a:lvl3pPr>
            <a:lvl4pPr marL="1371600" indent="0">
              <a:buNone/>
              <a:defRPr b="1">
                <a:latin typeface="微軟正黑體" pitchFamily="34" charset="-120"/>
                <a:ea typeface="微軟正黑體" pitchFamily="34" charset="-120"/>
              </a:defRPr>
            </a:lvl4pPr>
            <a:lvl5pPr marL="1828800" indent="0">
              <a:buNone/>
              <a:defRPr b="1">
                <a:latin typeface="微軟正黑體" pitchFamily="34" charset="-120"/>
                <a:ea typeface="微軟正黑體" pitchFamily="34" charset="-120"/>
              </a:defRPr>
            </a:lvl5pPr>
          </a:lstStyle>
          <a:p>
            <a:pPr marL="457200" lvl="0" indent="-457200" algn="l" defTabSz="914400" rtl="0" eaLnBrk="1" latinLnBrk="0" hangingPunct="1">
              <a:spcBef>
                <a:spcPct val="20000"/>
              </a:spcBef>
              <a:buFontTx/>
              <a:buBlip>
                <a:blip r:embed="rId2"/>
              </a:buBlip>
            </a:pPr>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grpSp>
        <p:nvGrpSpPr>
          <p:cNvPr id="23" name="群組 22"/>
          <p:cNvGrpSpPr/>
          <p:nvPr userDrawn="1"/>
        </p:nvGrpSpPr>
        <p:grpSpPr>
          <a:xfrm>
            <a:off x="0" y="-2155"/>
            <a:ext cx="9144000" cy="547200"/>
            <a:chOff x="0" y="0"/>
            <a:chExt cx="9144000" cy="547200"/>
          </a:xfrm>
        </p:grpSpPr>
        <p:sp>
          <p:nvSpPr>
            <p:cNvPr id="24" name="矩形 23"/>
            <p:cNvSpPr/>
            <p:nvPr userDrawn="1"/>
          </p:nvSpPr>
          <p:spPr>
            <a:xfrm>
              <a:off x="0" y="0"/>
              <a:ext cx="9144000" cy="547200"/>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25" name="Picture 4" descr="D:\製作中\02再版書\0558909\章首頁\computer.png"/>
            <p:cNvPicPr>
              <a:picLocks noChangeAspect="1" noChangeArrowheads="1"/>
            </p:cNvPicPr>
            <p:nvPr userDrawn="1"/>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3854"/>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 name="矩形 25"/>
            <p:cNvSpPr/>
            <p:nvPr userDrawn="1"/>
          </p:nvSpPr>
          <p:spPr>
            <a:xfrm>
              <a:off x="906573" y="88934"/>
              <a:ext cx="3665427" cy="369332"/>
            </a:xfrm>
            <a:prstGeom prst="rect">
              <a:avLst/>
            </a:prstGeom>
          </p:spPr>
          <p:txBody>
            <a:bodyPr wrap="none">
              <a:spAutoFit/>
            </a:bodyPr>
            <a:lstStyle/>
            <a:p>
              <a:r>
                <a:rPr lang="en-US" altLang="zh-TW" sz="1800" b="0" i="0" u="none" strike="noStrike" kern="1200" baseline="0" dirty="0" smtClean="0">
                  <a:solidFill>
                    <a:schemeClr val="accent6">
                      <a:lumMod val="40000"/>
                      <a:lumOff val="60000"/>
                    </a:schemeClr>
                  </a:solidFill>
                  <a:latin typeface="+mn-lt"/>
                  <a:ea typeface="+mn-ea"/>
                  <a:cs typeface="+mn-cs"/>
                </a:rPr>
                <a:t>An Introduction to Computer Science</a:t>
              </a:r>
              <a:endParaRPr lang="zh-TW" altLang="en-US" dirty="0">
                <a:solidFill>
                  <a:schemeClr val="accent6">
                    <a:lumMod val="40000"/>
                    <a:lumOff val="60000"/>
                  </a:schemeClr>
                </a:solidFill>
              </a:endParaRPr>
            </a:p>
          </p:txBody>
        </p:sp>
        <p:sp>
          <p:nvSpPr>
            <p:cNvPr id="27" name="矩形 26"/>
            <p:cNvSpPr/>
            <p:nvPr userDrawn="1"/>
          </p:nvSpPr>
          <p:spPr>
            <a:xfrm>
              <a:off x="8127395" y="0"/>
              <a:ext cx="1016605" cy="547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userDrawn="1"/>
          </p:nvSpPr>
          <p:spPr>
            <a:xfrm>
              <a:off x="7812360" y="2786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userDrawn="1"/>
          </p:nvSpPr>
          <p:spPr>
            <a:xfrm>
              <a:off x="7709934" y="3794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0" name="文字方塊 29"/>
          <p:cNvSpPr txBox="1"/>
          <p:nvPr userDrawn="1"/>
        </p:nvSpPr>
        <p:spPr>
          <a:xfrm>
            <a:off x="8073134" y="6465"/>
            <a:ext cx="1125125" cy="615553"/>
          </a:xfrm>
          <a:prstGeom prst="rect">
            <a:avLst/>
          </a:prstGeom>
          <a:noFill/>
        </p:spPr>
        <p:txBody>
          <a:bodyPr wrap="square" rtlCol="0">
            <a:spAutoFit/>
          </a:bodyPr>
          <a:lstStyle/>
          <a:p>
            <a:pPr algn="ctr"/>
            <a:r>
              <a:rPr lang="en-US" altLang="zh-TW" sz="1200" dirty="0" smtClean="0">
                <a:solidFill>
                  <a:schemeClr val="accent6">
                    <a:lumMod val="40000"/>
                    <a:lumOff val="60000"/>
                  </a:schemeClr>
                </a:solidFill>
              </a:rPr>
              <a:t>Chapter</a:t>
            </a:r>
          </a:p>
          <a:p>
            <a:pPr algn="ctr"/>
            <a:r>
              <a:rPr lang="en-US" altLang="zh-TW" sz="2200" dirty="0" smtClean="0">
                <a:solidFill>
                  <a:schemeClr val="accent6">
                    <a:lumMod val="40000"/>
                    <a:lumOff val="60000"/>
                  </a:schemeClr>
                </a:solidFill>
              </a:rPr>
              <a:t>03</a:t>
            </a:r>
            <a:endParaRPr lang="zh-TW" altLang="en-US" sz="2200" dirty="0">
              <a:solidFill>
                <a:schemeClr val="accent6">
                  <a:lumMod val="40000"/>
                  <a:lumOff val="60000"/>
                </a:schemeClr>
              </a:solidFill>
            </a:endParaRPr>
          </a:p>
        </p:txBody>
      </p:sp>
    </p:spTree>
    <p:extLst>
      <p:ext uri="{BB962C8B-B14F-4D97-AF65-F5344CB8AC3E}">
        <p14:creationId xmlns:p14="http://schemas.microsoft.com/office/powerpoint/2010/main" val="14157584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Picture 15"/>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43616" y="722472"/>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3"/>
          <p:cNvPicPr>
            <a:picLocks noChangeAspect="1" noChangeArrowheads="1"/>
          </p:cNvPicPr>
          <p:nvPr userDrawn="1"/>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487232">
            <a:off x="7757944" y="802232"/>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群組 4"/>
          <p:cNvGrpSpPr/>
          <p:nvPr userDrawn="1"/>
        </p:nvGrpSpPr>
        <p:grpSpPr>
          <a:xfrm>
            <a:off x="683018" y="771550"/>
            <a:ext cx="1781968" cy="414607"/>
            <a:chOff x="683018" y="1178750"/>
            <a:chExt cx="1781968" cy="414607"/>
          </a:xfrm>
        </p:grpSpPr>
        <p:sp>
          <p:nvSpPr>
            <p:cNvPr id="24" name="橢圓 23"/>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 name="文字方塊 22"/>
          <p:cNvSpPr txBox="1"/>
          <p:nvPr userDrawn="1"/>
        </p:nvSpPr>
        <p:spPr>
          <a:xfrm>
            <a:off x="701570" y="7897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專    家    </a:t>
            </a:r>
            <a:endParaRPr lang="en-US" altLang="zh-TW" b="1" dirty="0" smtClean="0">
              <a:solidFill>
                <a:srgbClr val="C00000"/>
              </a:solidFill>
              <a:latin typeface="微軟正黑體" pitchFamily="34" charset="-120"/>
              <a:ea typeface="微軟正黑體" pitchFamily="34" charset="-120"/>
            </a:endParaRPr>
          </a:p>
        </p:txBody>
      </p:sp>
      <p:grpSp>
        <p:nvGrpSpPr>
          <p:cNvPr id="29" name="群組 28"/>
          <p:cNvGrpSpPr/>
          <p:nvPr userDrawn="1"/>
        </p:nvGrpSpPr>
        <p:grpSpPr>
          <a:xfrm>
            <a:off x="0" y="-2155"/>
            <a:ext cx="9144000" cy="547200"/>
            <a:chOff x="0" y="0"/>
            <a:chExt cx="9144000" cy="547200"/>
          </a:xfrm>
        </p:grpSpPr>
        <p:sp>
          <p:nvSpPr>
            <p:cNvPr id="31" name="矩形 30"/>
            <p:cNvSpPr/>
            <p:nvPr userDrawn="1"/>
          </p:nvSpPr>
          <p:spPr>
            <a:xfrm>
              <a:off x="0" y="0"/>
              <a:ext cx="9144000" cy="547200"/>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32" name="Picture 4" descr="D:\製作中\02再版書\0558909\章首頁\computer.png"/>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3854"/>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3" name="矩形 32"/>
            <p:cNvSpPr/>
            <p:nvPr userDrawn="1"/>
          </p:nvSpPr>
          <p:spPr>
            <a:xfrm>
              <a:off x="906573" y="88934"/>
              <a:ext cx="3665427" cy="369332"/>
            </a:xfrm>
            <a:prstGeom prst="rect">
              <a:avLst/>
            </a:prstGeom>
          </p:spPr>
          <p:txBody>
            <a:bodyPr wrap="none">
              <a:spAutoFit/>
            </a:bodyPr>
            <a:lstStyle/>
            <a:p>
              <a:r>
                <a:rPr lang="en-US" altLang="zh-TW" sz="1800" b="0" i="0" u="none" strike="noStrike" kern="1200" baseline="0" dirty="0" smtClean="0">
                  <a:solidFill>
                    <a:schemeClr val="accent6">
                      <a:lumMod val="40000"/>
                      <a:lumOff val="60000"/>
                    </a:schemeClr>
                  </a:solidFill>
                  <a:latin typeface="+mn-lt"/>
                  <a:ea typeface="+mn-ea"/>
                  <a:cs typeface="+mn-cs"/>
                </a:rPr>
                <a:t>An Introduction to Computer Science</a:t>
              </a:r>
              <a:endParaRPr lang="zh-TW" altLang="en-US" dirty="0">
                <a:solidFill>
                  <a:schemeClr val="accent6">
                    <a:lumMod val="40000"/>
                    <a:lumOff val="60000"/>
                  </a:schemeClr>
                </a:solidFill>
              </a:endParaRPr>
            </a:p>
          </p:txBody>
        </p:sp>
        <p:sp>
          <p:nvSpPr>
            <p:cNvPr id="34" name="矩形 33"/>
            <p:cNvSpPr/>
            <p:nvPr userDrawn="1"/>
          </p:nvSpPr>
          <p:spPr>
            <a:xfrm>
              <a:off x="8127395" y="0"/>
              <a:ext cx="1016605" cy="547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userDrawn="1"/>
          </p:nvSpPr>
          <p:spPr>
            <a:xfrm>
              <a:off x="7812360" y="2786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userDrawn="1"/>
          </p:nvSpPr>
          <p:spPr>
            <a:xfrm>
              <a:off x="7709934" y="3794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7" name="文字方塊 36"/>
          <p:cNvSpPr txBox="1"/>
          <p:nvPr userDrawn="1"/>
        </p:nvSpPr>
        <p:spPr>
          <a:xfrm>
            <a:off x="8073134" y="6465"/>
            <a:ext cx="1125125" cy="615553"/>
          </a:xfrm>
          <a:prstGeom prst="rect">
            <a:avLst/>
          </a:prstGeom>
          <a:noFill/>
        </p:spPr>
        <p:txBody>
          <a:bodyPr wrap="square" rtlCol="0">
            <a:spAutoFit/>
          </a:bodyPr>
          <a:lstStyle/>
          <a:p>
            <a:pPr algn="ctr"/>
            <a:r>
              <a:rPr lang="en-US" altLang="zh-TW" sz="1200" dirty="0" smtClean="0">
                <a:solidFill>
                  <a:schemeClr val="accent6">
                    <a:lumMod val="40000"/>
                    <a:lumOff val="60000"/>
                  </a:schemeClr>
                </a:solidFill>
              </a:rPr>
              <a:t>Chapter</a:t>
            </a:r>
          </a:p>
          <a:p>
            <a:pPr algn="ctr"/>
            <a:r>
              <a:rPr lang="en-US" altLang="zh-TW" sz="2200" dirty="0" smtClean="0">
                <a:solidFill>
                  <a:schemeClr val="accent6">
                    <a:lumMod val="40000"/>
                    <a:lumOff val="60000"/>
                  </a:schemeClr>
                </a:solidFill>
              </a:rPr>
              <a:t>03</a:t>
            </a:r>
            <a:endParaRPr lang="zh-TW" altLang="en-US" sz="2200" dirty="0">
              <a:solidFill>
                <a:schemeClr val="accent6">
                  <a:lumMod val="40000"/>
                  <a:lumOff val="60000"/>
                </a:schemeClr>
              </a:solidFill>
            </a:endParaRPr>
          </a:p>
        </p:txBody>
      </p:sp>
    </p:spTree>
    <p:extLst>
      <p:ext uri="{BB962C8B-B14F-4D97-AF65-F5344CB8AC3E}">
        <p14:creationId xmlns:p14="http://schemas.microsoft.com/office/powerpoint/2010/main" val="1744955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628578"/>
            <a:ext cx="9144000" cy="391543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6" y="1255354"/>
            <a:ext cx="8604269" cy="310534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內容版面配置區 2"/>
          <p:cNvSpPr>
            <a:spLocks noGrp="1"/>
          </p:cNvSpPr>
          <p:nvPr>
            <p:ph idx="1"/>
          </p:nvPr>
        </p:nvSpPr>
        <p:spPr>
          <a:xfrm>
            <a:off x="406096" y="1692374"/>
            <a:ext cx="8229600" cy="2668325"/>
          </a:xfrm>
        </p:spPr>
        <p:txBody>
          <a:bodyPr/>
          <a:lstStyle>
            <a:lvl1pPr marL="0" indent="0">
              <a:lnSpc>
                <a:spcPct val="120000"/>
              </a:lnSpc>
              <a:spcBef>
                <a:spcPts val="800"/>
              </a:spcBef>
              <a:buNone/>
              <a:defRPr sz="2400">
                <a:latin typeface="微軟正黑體" pitchFamily="34" charset="-120"/>
                <a:ea typeface="微軟正黑體" pitchFamily="34" charset="-120"/>
              </a:defRPr>
            </a:lvl1pPr>
            <a:lvl2pPr marL="457200" indent="0">
              <a:lnSpc>
                <a:spcPct val="120000"/>
              </a:lnSpc>
              <a:spcBef>
                <a:spcPts val="800"/>
              </a:spcBef>
              <a:buNone/>
              <a:defRPr sz="2400">
                <a:latin typeface="微軟正黑體" pitchFamily="34" charset="-120"/>
                <a:ea typeface="微軟正黑體" pitchFamily="34" charset="-120"/>
              </a:defRPr>
            </a:lvl2pPr>
            <a:lvl3pPr marL="914400" indent="0">
              <a:lnSpc>
                <a:spcPct val="120000"/>
              </a:lnSpc>
              <a:spcBef>
                <a:spcPts val="800"/>
              </a:spcBef>
              <a:buNone/>
              <a:defRPr>
                <a:latin typeface="微軟正黑體" pitchFamily="34" charset="-120"/>
                <a:ea typeface="微軟正黑體" pitchFamily="34" charset="-120"/>
              </a:defRPr>
            </a:lvl3pPr>
            <a:lvl4pPr marL="1371600" indent="0">
              <a:lnSpc>
                <a:spcPct val="120000"/>
              </a:lnSpc>
              <a:spcBef>
                <a:spcPts val="800"/>
              </a:spcBef>
              <a:buNone/>
              <a:defRPr>
                <a:latin typeface="微軟正黑體" pitchFamily="34" charset="-120"/>
                <a:ea typeface="微軟正黑體" pitchFamily="34" charset="-120"/>
              </a:defRPr>
            </a:lvl4pPr>
            <a:lvl5pPr marL="1828800" indent="0">
              <a:lnSpc>
                <a:spcPct val="120000"/>
              </a:lnSpc>
              <a:spcBef>
                <a:spcPts val="800"/>
              </a:spcBef>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pic>
        <p:nvPicPr>
          <p:cNvPr id="24" name="Picture 14"/>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96036" y="851302"/>
            <a:ext cx="616424" cy="7655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descr="D:\製作中\02再版書\0558909\資訊小耳朵 圖.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64973" y="636535"/>
            <a:ext cx="3836948" cy="1080120"/>
          </a:xfrm>
          <a:prstGeom prst="rect">
            <a:avLst/>
          </a:prstGeom>
          <a:noFill/>
          <a:extLst>
            <a:ext uri="{909E8E84-426E-40DD-AFC4-6F175D3DCCD1}">
              <a14:hiddenFill xmlns:a14="http://schemas.microsoft.com/office/drawing/2010/main">
                <a:solidFill>
                  <a:srgbClr val="FFFFFF"/>
                </a:solidFill>
              </a14:hiddenFill>
            </a:ext>
          </a:extLst>
        </p:spPr>
      </p:pic>
      <p:sp>
        <p:nvSpPr>
          <p:cNvPr id="26" name="文字方塊 25"/>
          <p:cNvSpPr txBox="1"/>
          <p:nvPr userDrawn="1"/>
        </p:nvSpPr>
        <p:spPr>
          <a:xfrm>
            <a:off x="607663" y="1254990"/>
            <a:ext cx="2794207" cy="461665"/>
          </a:xfrm>
          <a:prstGeom prst="rect">
            <a:avLst/>
          </a:prstGeom>
          <a:noFill/>
        </p:spPr>
        <p:txBody>
          <a:bodyPr wrap="square" rtlCol="0">
            <a:spAutoFit/>
          </a:bodyPr>
          <a:lstStyle/>
          <a:p>
            <a:r>
              <a:rPr lang="zh-TW" altLang="en-US" sz="2400" b="1" dirty="0" smtClean="0">
                <a:solidFill>
                  <a:srgbClr val="C00000"/>
                </a:solidFill>
                <a:latin typeface="微軟正黑體" pitchFamily="34" charset="-120"/>
                <a:ea typeface="微軟正黑體" pitchFamily="34" charset="-120"/>
              </a:rPr>
              <a:t>資    訊    專    欄</a:t>
            </a:r>
            <a:endParaRPr lang="en-US" altLang="zh-TW" sz="2400" b="1" dirty="0" smtClean="0">
              <a:solidFill>
                <a:srgbClr val="C00000"/>
              </a:solidFill>
              <a:latin typeface="微軟正黑體" pitchFamily="34" charset="-120"/>
              <a:ea typeface="微軟正黑體" pitchFamily="34" charset="-120"/>
            </a:endParaRPr>
          </a:p>
        </p:txBody>
      </p:sp>
      <p:grpSp>
        <p:nvGrpSpPr>
          <p:cNvPr id="3" name="群組 2"/>
          <p:cNvGrpSpPr/>
          <p:nvPr userDrawn="1"/>
        </p:nvGrpSpPr>
        <p:grpSpPr>
          <a:xfrm>
            <a:off x="0" y="-38540"/>
            <a:ext cx="9198259" cy="615553"/>
            <a:chOff x="0" y="-38540"/>
            <a:chExt cx="9198259" cy="615553"/>
          </a:xfrm>
        </p:grpSpPr>
        <p:grpSp>
          <p:nvGrpSpPr>
            <p:cNvPr id="16" name="群組 15"/>
            <p:cNvGrpSpPr/>
            <p:nvPr userDrawn="1"/>
          </p:nvGrpSpPr>
          <p:grpSpPr>
            <a:xfrm>
              <a:off x="0" y="-2155"/>
              <a:ext cx="9144000" cy="547200"/>
              <a:chOff x="0" y="0"/>
              <a:chExt cx="9144000" cy="547200"/>
            </a:xfrm>
          </p:grpSpPr>
          <p:sp>
            <p:nvSpPr>
              <p:cNvPr id="17" name="矩形 16"/>
              <p:cNvSpPr/>
              <p:nvPr userDrawn="1"/>
            </p:nvSpPr>
            <p:spPr>
              <a:xfrm>
                <a:off x="0" y="0"/>
                <a:ext cx="9144000" cy="547200"/>
              </a:xfrm>
              <a:prstGeom prst="rect">
                <a:avLst/>
              </a:prstGeom>
              <a:solidFill>
                <a:schemeClr val="accent6">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8" name="Picture 4" descr="D:\製作中\02再版書\0558909\章首頁\computer.png"/>
              <p:cNvPicPr>
                <a:picLocks noChangeAspect="1" noChangeArrowheads="1"/>
              </p:cNvPicPr>
              <p:nvPr userDrawn="1"/>
            </p:nvPicPr>
            <p:blipFill>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512885" y="73854"/>
                <a:ext cx="323700" cy="4212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矩形 19"/>
              <p:cNvSpPr/>
              <p:nvPr userDrawn="1"/>
            </p:nvSpPr>
            <p:spPr>
              <a:xfrm>
                <a:off x="906573" y="88934"/>
                <a:ext cx="3665427" cy="369332"/>
              </a:xfrm>
              <a:prstGeom prst="rect">
                <a:avLst/>
              </a:prstGeom>
            </p:spPr>
            <p:txBody>
              <a:bodyPr wrap="none">
                <a:spAutoFit/>
              </a:bodyPr>
              <a:lstStyle/>
              <a:p>
                <a:r>
                  <a:rPr lang="en-US" altLang="zh-TW" sz="1800" b="0" i="0" u="none" strike="noStrike" kern="1200" baseline="0" dirty="0" smtClean="0">
                    <a:solidFill>
                      <a:schemeClr val="accent6">
                        <a:lumMod val="40000"/>
                        <a:lumOff val="60000"/>
                      </a:schemeClr>
                    </a:solidFill>
                    <a:latin typeface="+mn-lt"/>
                    <a:ea typeface="+mn-ea"/>
                    <a:cs typeface="+mn-cs"/>
                  </a:rPr>
                  <a:t>An Introduction to Computer Science</a:t>
                </a:r>
                <a:endParaRPr lang="zh-TW" altLang="en-US" dirty="0">
                  <a:solidFill>
                    <a:schemeClr val="accent6">
                      <a:lumMod val="40000"/>
                      <a:lumOff val="60000"/>
                    </a:schemeClr>
                  </a:solidFill>
                </a:endParaRPr>
              </a:p>
            </p:txBody>
          </p:sp>
          <p:sp>
            <p:nvSpPr>
              <p:cNvPr id="21" name="矩形 20"/>
              <p:cNvSpPr/>
              <p:nvPr userDrawn="1"/>
            </p:nvSpPr>
            <p:spPr>
              <a:xfrm>
                <a:off x="8127395" y="0"/>
                <a:ext cx="1016605" cy="547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userDrawn="1"/>
            </p:nvSpPr>
            <p:spPr>
              <a:xfrm>
                <a:off x="7812360" y="2786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userDrawn="1"/>
            </p:nvSpPr>
            <p:spPr>
              <a:xfrm>
                <a:off x="7709934" y="379450"/>
                <a:ext cx="100800" cy="100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7" name="文字方塊 26"/>
            <p:cNvSpPr txBox="1"/>
            <p:nvPr userDrawn="1"/>
          </p:nvSpPr>
          <p:spPr>
            <a:xfrm>
              <a:off x="8073134" y="-38540"/>
              <a:ext cx="1125125" cy="615553"/>
            </a:xfrm>
            <a:prstGeom prst="rect">
              <a:avLst/>
            </a:prstGeom>
            <a:noFill/>
          </p:spPr>
          <p:txBody>
            <a:bodyPr wrap="square" rtlCol="0">
              <a:spAutoFit/>
            </a:bodyPr>
            <a:lstStyle/>
            <a:p>
              <a:pPr algn="ctr"/>
              <a:r>
                <a:rPr lang="en-US" altLang="zh-TW" sz="1200" dirty="0" smtClean="0">
                  <a:solidFill>
                    <a:schemeClr val="accent6">
                      <a:lumMod val="40000"/>
                      <a:lumOff val="60000"/>
                    </a:schemeClr>
                  </a:solidFill>
                </a:rPr>
                <a:t>Chapter</a:t>
              </a:r>
            </a:p>
            <a:p>
              <a:pPr algn="ctr"/>
              <a:r>
                <a:rPr lang="en-US" altLang="zh-TW" sz="2200" dirty="0" smtClean="0">
                  <a:solidFill>
                    <a:schemeClr val="accent6">
                      <a:lumMod val="40000"/>
                      <a:lumOff val="60000"/>
                    </a:schemeClr>
                  </a:solidFill>
                </a:rPr>
                <a:t>03</a:t>
              </a:r>
              <a:endParaRPr lang="zh-TW" altLang="en-US" sz="2200" dirty="0">
                <a:solidFill>
                  <a:schemeClr val="accent6">
                    <a:lumMod val="40000"/>
                    <a:lumOff val="60000"/>
                  </a:schemeClr>
                </a:solidFill>
              </a:endParaRPr>
            </a:p>
          </p:txBody>
        </p:sp>
      </p:grpSp>
    </p:spTree>
    <p:extLst>
      <p:ext uri="{BB962C8B-B14F-4D97-AF65-F5344CB8AC3E}">
        <p14:creationId xmlns:p14="http://schemas.microsoft.com/office/powerpoint/2010/main" val="154192385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 name="群組 3"/>
          <p:cNvGrpSpPr/>
          <p:nvPr userDrawn="1"/>
        </p:nvGrpSpPr>
        <p:grpSpPr>
          <a:xfrm>
            <a:off x="161510" y="4616267"/>
            <a:ext cx="8691420" cy="450050"/>
            <a:chOff x="161510" y="4616267"/>
            <a:chExt cx="8691420" cy="450050"/>
          </a:xfrm>
        </p:grpSpPr>
        <p:sp>
          <p:nvSpPr>
            <p:cNvPr id="18" name="橢圓 17"/>
            <p:cNvSpPr/>
            <p:nvPr userDrawn="1"/>
          </p:nvSpPr>
          <p:spPr>
            <a:xfrm>
              <a:off x="161510" y="4616267"/>
              <a:ext cx="450050" cy="45005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userDrawn="1"/>
          </p:nvSpPr>
          <p:spPr>
            <a:xfrm>
              <a:off x="296525" y="4616267"/>
              <a:ext cx="450050" cy="450050"/>
            </a:xfrm>
            <a:prstGeom prst="ellipse">
              <a:avLst/>
            </a:prstGeom>
            <a:solidFill>
              <a:schemeClr val="accent6">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 name="Picture 2" descr="D:\桌面\logo.png"/>
            <p:cNvPicPr>
              <a:picLocks noChangeAspect="1" noChangeArrowheads="1"/>
            </p:cNvPicPr>
            <p:nvPr userDrawn="1"/>
          </p:nvPicPr>
          <p:blipFill>
            <a:blip r:embed="rId16" cstate="screen">
              <a:extLst>
                <a:ext uri="{28A0092B-C50C-407E-A947-70E740481C1C}">
                  <a14:useLocalDpi xmlns:a14="http://schemas.microsoft.com/office/drawing/2010/main"/>
                </a:ext>
              </a:extLst>
            </a:blip>
            <a:srcRect/>
            <a:stretch>
              <a:fillRect/>
            </a:stretch>
          </p:blipFill>
          <p:spPr bwMode="auto">
            <a:xfrm>
              <a:off x="926595" y="4777015"/>
              <a:ext cx="610257" cy="180000"/>
            </a:xfrm>
            <a:prstGeom prst="rect">
              <a:avLst/>
            </a:prstGeom>
            <a:noFill/>
            <a:extLst>
              <a:ext uri="{909E8E84-426E-40DD-AFC4-6F175D3DCCD1}">
                <a14:hiddenFill xmlns:a14="http://schemas.microsoft.com/office/drawing/2010/main">
                  <a:solidFill>
                    <a:srgbClr val="FFFFFF"/>
                  </a:solidFill>
                </a14:hiddenFill>
              </a:ext>
            </a:extLst>
          </p:spPr>
        </p:pic>
        <p:sp>
          <p:nvSpPr>
            <p:cNvPr id="21" name="動作按鈕: 上一項 20">
              <a:hlinkClick r:id="" action="ppaction://hlinkshowjump?jump=previousslide" highlightClick="1"/>
            </p:cNvPr>
            <p:cNvSpPr/>
            <p:nvPr userDrawn="1"/>
          </p:nvSpPr>
          <p:spPr>
            <a:xfrm>
              <a:off x="7452320" y="4693068"/>
              <a:ext cx="360000" cy="360000"/>
            </a:xfrm>
            <a:prstGeom prst="actionButtonBackPrevious">
              <a:avLst/>
            </a:prstGeom>
            <a:solidFill>
              <a:schemeClr val="accent6">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動作按鈕: 首頁 21">
              <a:hlinkClick r:id="" action="ppaction://hlinkshowjump?jump=firstslide" highlightClick="1"/>
            </p:cNvPr>
            <p:cNvSpPr/>
            <p:nvPr userDrawn="1"/>
          </p:nvSpPr>
          <p:spPr>
            <a:xfrm>
              <a:off x="7992380" y="4693068"/>
              <a:ext cx="360000" cy="360000"/>
            </a:xfrm>
            <a:prstGeom prst="actionButtonHome">
              <a:avLst/>
            </a:prstGeom>
            <a:solidFill>
              <a:schemeClr val="accent6">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動作按鈕: 下一項 22">
              <a:hlinkClick r:id="" action="ppaction://hlinkshowjump?jump=nextslide" highlightClick="1"/>
            </p:cNvPr>
            <p:cNvSpPr/>
            <p:nvPr userDrawn="1"/>
          </p:nvSpPr>
          <p:spPr>
            <a:xfrm>
              <a:off x="8492930" y="4692179"/>
              <a:ext cx="360000" cy="360000"/>
            </a:xfrm>
            <a:prstGeom prst="actionButtonForwardNext">
              <a:avLst/>
            </a:prstGeom>
            <a:solidFill>
              <a:schemeClr val="accent6">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 name="文字版面配置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2" name="標題版面配置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26" name="文字方塊 25"/>
          <p:cNvSpPr txBox="1"/>
          <p:nvPr userDrawn="1"/>
        </p:nvSpPr>
        <p:spPr>
          <a:xfrm>
            <a:off x="251521" y="4694752"/>
            <a:ext cx="585065" cy="369332"/>
          </a:xfrm>
          <a:prstGeom prst="rect">
            <a:avLst/>
          </a:prstGeom>
          <a:noFill/>
        </p:spPr>
        <p:txBody>
          <a:bodyPr wrap="square" rtlCol="0">
            <a:spAutoFit/>
          </a:bodyPr>
          <a:lstStyle/>
          <a:p>
            <a:fld id="{8B089E88-AE65-4CA2-BA11-4B6DC14C3389}" type="slidenum">
              <a:rPr lang="zh-TW" altLang="en-US" smtClean="0">
                <a:solidFill>
                  <a:schemeClr val="bg1"/>
                </a:solidFill>
              </a:rPr>
              <a:t>‹#›</a:t>
            </a:fld>
            <a:endParaRPr lang="zh-TW" altLang="en-US" dirty="0">
              <a:solidFill>
                <a:schemeClr val="bg1"/>
              </a:solidFill>
            </a:endParaRPr>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2"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iming>
    <p:tnLst>
      <p:par>
        <p:cTn id="1" dur="indefinite" restart="never" nodeType="tmRoot"/>
      </p:par>
    </p:tnLst>
  </p:timing>
  <p:hf hdr="0" ftr="0" dt="0"/>
  <p:txStyles>
    <p:titleStyle>
      <a:lvl1pPr algn="ctr" defTabSz="914400" rtl="0" eaLnBrk="1" latinLnBrk="0" hangingPunct="1">
        <a:spcBef>
          <a:spcPct val="0"/>
        </a:spcBef>
        <a:buNone/>
        <a:defRPr sz="4400" b="1" kern="1200">
          <a:solidFill>
            <a:schemeClr val="tx1"/>
          </a:solidFill>
          <a:latin typeface="微軟正黑體" pitchFamily="34" charset="-120"/>
          <a:ea typeface="微軟正黑體" pitchFamily="34" charset="-120"/>
          <a:cs typeface="+mj-cs"/>
        </a:defRPr>
      </a:lvl1pPr>
    </p:titleStyle>
    <p:bodyStyle>
      <a:lvl1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sz="2800" b="1"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Clr>
          <a:schemeClr val="tx2"/>
        </a:buClr>
        <a:buFont typeface="Wingdings 3" panose="05040102010807070707" pitchFamily="18" charset="2"/>
        <a:buChar char=""/>
        <a:defRPr sz="2600" b="1" kern="1200">
          <a:solidFill>
            <a:schemeClr val="tx1"/>
          </a:solidFill>
          <a:latin typeface="微軟正黑體" pitchFamily="34" charset="-120"/>
          <a:ea typeface="微軟正黑體" pitchFamily="34" charset="-120"/>
          <a:cs typeface="+mn-cs"/>
        </a:defRPr>
      </a:lvl2pPr>
      <a:lvl3pPr marL="1257300" indent="-342900" algn="l" defTabSz="914400" rtl="0" eaLnBrk="1" latinLnBrk="0" hangingPunct="1">
        <a:spcBef>
          <a:spcPct val="20000"/>
        </a:spcBef>
        <a:buClr>
          <a:schemeClr val="accent1"/>
        </a:buClr>
        <a:buFont typeface="微軟正黑體" panose="020B0604030504040204" pitchFamily="34" charset="-120"/>
        <a:buChar char="■"/>
        <a:defRPr sz="2400" b="1"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b="1"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b="1"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86.xml"/><Relationship Id="rId3" Type="http://schemas.openxmlformats.org/officeDocument/2006/relationships/slide" Target="slide14.xml"/><Relationship Id="rId7" Type="http://schemas.openxmlformats.org/officeDocument/2006/relationships/slide" Target="slide72.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58.xml"/><Relationship Id="rId5" Type="http://schemas.openxmlformats.org/officeDocument/2006/relationships/slide" Target="slide51.xml"/><Relationship Id="rId4" Type="http://schemas.openxmlformats.org/officeDocument/2006/relationships/slide" Target="slide34.xml"/><Relationship Id="rId9" Type="http://schemas.openxmlformats.org/officeDocument/2006/relationships/image" Target="../media/image9.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diagramLayout" Target="../diagrams/layout6.xml"/><Relationship Id="rId7" Type="http://schemas.openxmlformats.org/officeDocument/2006/relationships/image" Target="../media/image40.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1.xml"/><Relationship Id="rId7" Type="http://schemas.openxmlformats.org/officeDocument/2006/relationships/image" Target="../media/image1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1507862"/>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93204" y="1487350"/>
            <a:ext cx="3790950" cy="3334940"/>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a:xfrm>
            <a:off x="3157954" y="782801"/>
            <a:ext cx="5476465" cy="704549"/>
          </a:xfrm>
        </p:spPr>
        <p:txBody>
          <a:bodyPr/>
          <a:lstStyle/>
          <a:p>
            <a:r>
              <a:rPr lang="zh-TW" altLang="en-US" dirty="0" smtClean="0"/>
              <a:t>計算機組織</a:t>
            </a:r>
            <a:endParaRPr lang="zh-TW" altLang="en-US" dirty="0"/>
          </a:p>
        </p:txBody>
      </p:sp>
      <p:sp>
        <p:nvSpPr>
          <p:cNvPr id="3" name="矩形 2"/>
          <p:cNvSpPr/>
          <p:nvPr/>
        </p:nvSpPr>
        <p:spPr>
          <a:xfrm>
            <a:off x="5374295" y="1792831"/>
            <a:ext cx="3158146" cy="3463384"/>
          </a:xfrm>
          <a:prstGeom prst="rect">
            <a:avLst/>
          </a:prstGeom>
        </p:spPr>
        <p:txBody>
          <a:bodyPr wrap="square">
            <a:spAutoFit/>
          </a:bodyPr>
          <a:lstStyle/>
          <a:p>
            <a:pPr>
              <a:lnSpc>
                <a:spcPct val="200000"/>
              </a:lnSpc>
            </a:pPr>
            <a:r>
              <a:rPr lang="en-US" altLang="zh-TW" sz="1600" b="1" dirty="0" smtClean="0">
                <a:solidFill>
                  <a:schemeClr val="tx1">
                    <a:lumMod val="75000"/>
                    <a:lumOff val="25000"/>
                  </a:schemeClr>
                </a:solidFill>
                <a:latin typeface="微軟正黑體" pitchFamily="34" charset="-120"/>
                <a:ea typeface="微軟正黑體" pitchFamily="34" charset="-120"/>
                <a:hlinkClick r:id="rId3" action="ppaction://hlinksldjump"/>
              </a:rPr>
              <a:t>3-1 </a:t>
            </a:r>
            <a:r>
              <a:rPr lang="zh-TW" altLang="en-US" sz="1600" b="1" dirty="0">
                <a:solidFill>
                  <a:schemeClr val="tx1">
                    <a:lumMod val="75000"/>
                    <a:lumOff val="25000"/>
                  </a:schemeClr>
                </a:solidFill>
                <a:latin typeface="微軟正黑體" pitchFamily="34" charset="-120"/>
                <a:ea typeface="微軟正黑體" pitchFamily="34" charset="-120"/>
                <a:hlinkClick r:id="rId3" action="ppaction://hlinksldjump"/>
              </a:rPr>
              <a:t>中央</a:t>
            </a:r>
            <a:r>
              <a:rPr lang="zh-TW" altLang="en-US" sz="1600" b="1" dirty="0" smtClean="0">
                <a:solidFill>
                  <a:schemeClr val="tx1">
                    <a:lumMod val="75000"/>
                    <a:lumOff val="25000"/>
                  </a:schemeClr>
                </a:solidFill>
                <a:latin typeface="微軟正黑體" pitchFamily="34" charset="-120"/>
                <a:ea typeface="微軟正黑體" pitchFamily="34" charset="-120"/>
                <a:hlinkClick r:id="rId3" action="ppaction://hlinksldjump"/>
              </a:rPr>
              <a:t>處理器</a:t>
            </a:r>
            <a:endParaRPr lang="en-US" altLang="zh-TW" sz="1600" b="1" dirty="0" smtClean="0">
              <a:solidFill>
                <a:schemeClr val="tx1">
                  <a:lumMod val="75000"/>
                  <a:lumOff val="25000"/>
                </a:schemeClr>
              </a:solidFill>
              <a:latin typeface="微軟正黑體" pitchFamily="34" charset="-120"/>
              <a:ea typeface="微軟正黑體" pitchFamily="34" charset="-120"/>
            </a:endParaRPr>
          </a:p>
          <a:p>
            <a:pPr>
              <a:lnSpc>
                <a:spcPct val="200000"/>
              </a:lnSpc>
            </a:pPr>
            <a:r>
              <a:rPr lang="en-US" altLang="zh-TW" sz="1600" b="1" dirty="0" smtClean="0">
                <a:solidFill>
                  <a:schemeClr val="tx1">
                    <a:lumMod val="75000"/>
                    <a:lumOff val="25000"/>
                  </a:schemeClr>
                </a:solidFill>
                <a:latin typeface="微軟正黑體" pitchFamily="34" charset="-120"/>
                <a:ea typeface="微軟正黑體" pitchFamily="34" charset="-120"/>
                <a:hlinkClick r:id="rId4" action="ppaction://hlinksldjump"/>
              </a:rPr>
              <a:t>3-2 </a:t>
            </a:r>
            <a:r>
              <a:rPr lang="zh-TW" altLang="en-US" sz="1600" b="1" dirty="0" smtClean="0">
                <a:solidFill>
                  <a:schemeClr val="tx1">
                    <a:lumMod val="75000"/>
                    <a:lumOff val="25000"/>
                  </a:schemeClr>
                </a:solidFill>
                <a:latin typeface="微軟正黑體" pitchFamily="34" charset="-120"/>
                <a:ea typeface="微軟正黑體" pitchFamily="34" charset="-120"/>
                <a:hlinkClick r:id="rId4" action="ppaction://hlinksldjump"/>
              </a:rPr>
              <a:t>主記憶體</a:t>
            </a:r>
            <a:endParaRPr lang="en-US" altLang="zh-TW" sz="1600" b="1" dirty="0" smtClean="0">
              <a:solidFill>
                <a:schemeClr val="tx1">
                  <a:lumMod val="75000"/>
                  <a:lumOff val="25000"/>
                </a:schemeClr>
              </a:solidFill>
              <a:latin typeface="微軟正黑體" pitchFamily="34" charset="-120"/>
              <a:ea typeface="微軟正黑體" pitchFamily="34" charset="-120"/>
            </a:endParaRPr>
          </a:p>
          <a:p>
            <a:pPr>
              <a:lnSpc>
                <a:spcPct val="200000"/>
              </a:lnSpc>
            </a:pPr>
            <a:r>
              <a:rPr lang="en-US" altLang="zh-TW" sz="1600" b="1" dirty="0" smtClean="0">
                <a:solidFill>
                  <a:schemeClr val="tx1">
                    <a:lumMod val="75000"/>
                    <a:lumOff val="25000"/>
                  </a:schemeClr>
                </a:solidFill>
                <a:latin typeface="微軟正黑體" pitchFamily="34" charset="-120"/>
                <a:ea typeface="微軟正黑體" pitchFamily="34" charset="-120"/>
                <a:hlinkClick r:id="rId5" action="ppaction://hlinksldjump"/>
              </a:rPr>
              <a:t>3-3 </a:t>
            </a:r>
            <a:r>
              <a:rPr lang="zh-TW" altLang="en-US" sz="1600" b="1" dirty="0">
                <a:solidFill>
                  <a:schemeClr val="tx1">
                    <a:lumMod val="75000"/>
                    <a:lumOff val="25000"/>
                  </a:schemeClr>
                </a:solidFill>
                <a:latin typeface="微軟正黑體" pitchFamily="34" charset="-120"/>
                <a:ea typeface="微軟正黑體" pitchFamily="34" charset="-120"/>
                <a:hlinkClick r:id="rId5" action="ppaction://hlinksldjump"/>
              </a:rPr>
              <a:t>執行</a:t>
            </a:r>
            <a:r>
              <a:rPr lang="zh-TW" altLang="en-US" sz="1600" b="1" dirty="0" smtClean="0">
                <a:solidFill>
                  <a:schemeClr val="tx1">
                    <a:lumMod val="75000"/>
                    <a:lumOff val="25000"/>
                  </a:schemeClr>
                </a:solidFill>
                <a:latin typeface="微軟正黑體" pitchFamily="34" charset="-120"/>
                <a:ea typeface="微軟正黑體" pitchFamily="34" charset="-120"/>
                <a:hlinkClick r:id="rId5" action="ppaction://hlinksldjump"/>
              </a:rPr>
              <a:t>程式</a:t>
            </a:r>
            <a:endParaRPr lang="en-US" altLang="zh-TW" sz="1600" b="1" dirty="0" smtClean="0">
              <a:solidFill>
                <a:schemeClr val="tx1">
                  <a:lumMod val="75000"/>
                  <a:lumOff val="25000"/>
                </a:schemeClr>
              </a:solidFill>
              <a:latin typeface="微軟正黑體" pitchFamily="34" charset="-120"/>
              <a:ea typeface="微軟正黑體" pitchFamily="34" charset="-120"/>
            </a:endParaRPr>
          </a:p>
          <a:p>
            <a:pPr>
              <a:lnSpc>
                <a:spcPct val="200000"/>
              </a:lnSpc>
            </a:pPr>
            <a:r>
              <a:rPr lang="en-US" altLang="zh-TW" sz="1600" b="1" dirty="0" smtClean="0">
                <a:solidFill>
                  <a:schemeClr val="tx1">
                    <a:lumMod val="75000"/>
                    <a:lumOff val="25000"/>
                  </a:schemeClr>
                </a:solidFill>
                <a:latin typeface="微軟正黑體" pitchFamily="34" charset="-120"/>
                <a:ea typeface="微軟正黑體" pitchFamily="34" charset="-120"/>
                <a:hlinkClick r:id="rId6" action="ppaction://hlinksldjump"/>
              </a:rPr>
              <a:t>3-4 </a:t>
            </a:r>
            <a:r>
              <a:rPr lang="zh-TW" altLang="en-US" sz="1600" b="1" dirty="0">
                <a:solidFill>
                  <a:schemeClr val="tx1">
                    <a:lumMod val="75000"/>
                    <a:lumOff val="25000"/>
                  </a:schemeClr>
                </a:solidFill>
                <a:latin typeface="微軟正黑體" pitchFamily="34" charset="-120"/>
                <a:ea typeface="微軟正黑體" pitchFamily="34" charset="-120"/>
                <a:hlinkClick r:id="rId6" action="ppaction://hlinksldjump"/>
              </a:rPr>
              <a:t>匯流排及</a:t>
            </a:r>
            <a:r>
              <a:rPr lang="zh-TW" altLang="en-US" sz="1600" b="1" dirty="0" smtClean="0">
                <a:solidFill>
                  <a:schemeClr val="tx1">
                    <a:lumMod val="75000"/>
                    <a:lumOff val="25000"/>
                  </a:schemeClr>
                </a:solidFill>
                <a:latin typeface="微軟正黑體" pitchFamily="34" charset="-120"/>
                <a:ea typeface="微軟正黑體" pitchFamily="34" charset="-120"/>
                <a:hlinkClick r:id="rId6" action="ppaction://hlinksldjump"/>
              </a:rPr>
              <a:t>介面</a:t>
            </a:r>
            <a:endParaRPr lang="en-US" altLang="zh-TW" sz="1600" b="1" dirty="0" smtClean="0">
              <a:solidFill>
                <a:schemeClr val="tx1">
                  <a:lumMod val="75000"/>
                  <a:lumOff val="25000"/>
                </a:schemeClr>
              </a:solidFill>
              <a:latin typeface="微軟正黑體" pitchFamily="34" charset="-120"/>
              <a:ea typeface="微軟正黑體" pitchFamily="34" charset="-120"/>
            </a:endParaRPr>
          </a:p>
          <a:p>
            <a:pPr>
              <a:lnSpc>
                <a:spcPct val="200000"/>
              </a:lnSpc>
            </a:pPr>
            <a:r>
              <a:rPr lang="en-US" altLang="zh-TW" sz="1600" b="1" dirty="0" smtClean="0">
                <a:solidFill>
                  <a:schemeClr val="tx1">
                    <a:lumMod val="75000"/>
                    <a:lumOff val="25000"/>
                  </a:schemeClr>
                </a:solidFill>
                <a:latin typeface="微軟正黑體" pitchFamily="34" charset="-120"/>
                <a:ea typeface="微軟正黑體" pitchFamily="34" charset="-120"/>
                <a:hlinkClick r:id="rId7" action="ppaction://hlinksldjump"/>
              </a:rPr>
              <a:t>3-5 </a:t>
            </a:r>
            <a:r>
              <a:rPr lang="zh-TW" altLang="en-US" sz="1600" b="1" dirty="0">
                <a:solidFill>
                  <a:schemeClr val="tx1">
                    <a:lumMod val="75000"/>
                    <a:lumOff val="25000"/>
                  </a:schemeClr>
                </a:solidFill>
                <a:latin typeface="微軟正黑體" pitchFamily="34" charset="-120"/>
                <a:ea typeface="微軟正黑體" pitchFamily="34" charset="-120"/>
                <a:hlinkClick r:id="rId7" action="ppaction://hlinksldjump"/>
              </a:rPr>
              <a:t>輸出入周邊設備</a:t>
            </a:r>
            <a:endParaRPr lang="en-US" altLang="zh-TW" sz="1600" b="1" dirty="0" smtClean="0">
              <a:solidFill>
                <a:schemeClr val="tx1">
                  <a:lumMod val="75000"/>
                  <a:lumOff val="25000"/>
                </a:schemeClr>
              </a:solidFill>
              <a:latin typeface="微軟正黑體" pitchFamily="34" charset="-120"/>
              <a:ea typeface="微軟正黑體" pitchFamily="34" charset="-120"/>
            </a:endParaRPr>
          </a:p>
          <a:p>
            <a:pPr>
              <a:lnSpc>
                <a:spcPct val="200000"/>
              </a:lnSpc>
            </a:pPr>
            <a:r>
              <a:rPr lang="en-US" altLang="zh-TW" sz="1600" b="1" dirty="0" smtClean="0">
                <a:solidFill>
                  <a:schemeClr val="tx1">
                    <a:lumMod val="75000"/>
                    <a:lumOff val="25000"/>
                  </a:schemeClr>
                </a:solidFill>
                <a:latin typeface="微軟正黑體" pitchFamily="34" charset="-120"/>
                <a:ea typeface="微軟正黑體" pitchFamily="34" charset="-120"/>
                <a:hlinkClick r:id="rId8" action="ppaction://hlinksldjump"/>
              </a:rPr>
              <a:t>3-6 </a:t>
            </a:r>
            <a:r>
              <a:rPr lang="zh-TW" altLang="en-US" sz="1600" b="1" dirty="0">
                <a:solidFill>
                  <a:schemeClr val="tx1">
                    <a:lumMod val="75000"/>
                    <a:lumOff val="25000"/>
                  </a:schemeClr>
                </a:solidFill>
                <a:latin typeface="微軟正黑體" pitchFamily="34" charset="-120"/>
                <a:ea typeface="微軟正黑體" pitchFamily="34" charset="-120"/>
                <a:hlinkClick r:id="rId8" action="ppaction://hlinksldjump"/>
              </a:rPr>
              <a:t>儲存裝置</a:t>
            </a:r>
            <a:endParaRPr lang="en-US" altLang="zh-TW" sz="1600" b="1" dirty="0" smtClean="0">
              <a:solidFill>
                <a:schemeClr val="tx1">
                  <a:lumMod val="75000"/>
                  <a:lumOff val="25000"/>
                </a:schemeClr>
              </a:solidFill>
              <a:latin typeface="微軟正黑體" pitchFamily="34" charset="-120"/>
              <a:ea typeface="微軟正黑體" pitchFamily="34" charset="-120"/>
            </a:endParaRPr>
          </a:p>
          <a:p>
            <a:pPr>
              <a:lnSpc>
                <a:spcPct val="200000"/>
              </a:lnSpc>
            </a:pPr>
            <a:endParaRPr lang="zh-TW" altLang="en-US" sz="1600" b="1" dirty="0">
              <a:solidFill>
                <a:schemeClr val="tx1">
                  <a:lumMod val="75000"/>
                  <a:lumOff val="25000"/>
                </a:schemeClr>
              </a:solidFill>
              <a:latin typeface="微軟正黑體" pitchFamily="34" charset="-120"/>
              <a:ea typeface="微軟正黑體" pitchFamily="34" charset="-120"/>
            </a:endParaRPr>
          </a:p>
        </p:txBody>
      </p:sp>
      <p:pic>
        <p:nvPicPr>
          <p:cNvPr id="10" name="Picture 4"/>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a:off x="1030074" y="1930554"/>
            <a:ext cx="2813363" cy="2344470"/>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2" name="Picture 4"/>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rot="21401888">
            <a:off x="1038058" y="2128471"/>
            <a:ext cx="2813363" cy="2344470"/>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3" name="Picture 4"/>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rot="21077218">
            <a:off x="1177948" y="2352288"/>
            <a:ext cx="2813363" cy="2344470"/>
          </a:xfrm>
          <a:prstGeom prst="rect">
            <a:avLst/>
          </a:prstGeom>
          <a:noFill/>
          <a:ln w="57150">
            <a:solidFill>
              <a:schemeClr val="bg1"/>
            </a:solidFill>
          </a:ln>
          <a:effectLst>
            <a:outerShdw blurRad="50800" dist="38100" dir="2700000" algn="tl" rotWithShape="0">
              <a:prstClr val="black">
                <a:alpha val="40000"/>
              </a:prstClr>
            </a:outerShdw>
          </a:effectLst>
          <a:extLst/>
        </p:spPr>
      </p:pic>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桌上型電腦</a:t>
            </a:r>
            <a:endParaRPr lang="zh-TW" altLang="en-US" dirty="0"/>
          </a:p>
        </p:txBody>
      </p:sp>
      <p:sp>
        <p:nvSpPr>
          <p:cNvPr id="5" name="內容版面配置區 4"/>
          <p:cNvSpPr>
            <a:spLocks noGrp="1"/>
          </p:cNvSpPr>
          <p:nvPr>
            <p:ph idx="1"/>
          </p:nvPr>
        </p:nvSpPr>
        <p:spPr/>
        <p:txBody>
          <a:bodyPr/>
          <a:lstStyle/>
          <a:p>
            <a:r>
              <a:rPr lang="zh-TW" altLang="en-US" dirty="0" smtClean="0"/>
              <a:t>有些電腦公司整合軟體和硬體的使用介面，串聯</a:t>
            </a:r>
            <a:r>
              <a:rPr lang="en-US" altLang="zh-TW" dirty="0" smtClean="0"/>
              <a:t>VoIP</a:t>
            </a:r>
            <a:r>
              <a:rPr lang="zh-TW" altLang="en-US" dirty="0" smtClean="0"/>
              <a:t>和</a:t>
            </a:r>
            <a:r>
              <a:rPr lang="en-US" altLang="zh-TW" dirty="0" smtClean="0"/>
              <a:t>Wi-Fi</a:t>
            </a:r>
            <a:r>
              <a:rPr lang="zh-TW" altLang="en-US" dirty="0" smtClean="0"/>
              <a:t>等傳輸方式，呈現全新運算裝置。</a:t>
            </a:r>
            <a:endParaRPr lang="en-US" altLang="zh-TW" dirty="0" smtClean="0"/>
          </a:p>
          <a:p>
            <a:r>
              <a:rPr lang="zh-TW" altLang="en-US" dirty="0" smtClean="0"/>
              <a:t>在鍵盤上設計出可放手機或平板電腦的基座，再加上三方通話裝置及獨特的六吋螢幕保護程式，完整提供消費者最簡易便利的操作方式。</a:t>
            </a:r>
            <a:endParaRPr lang="zh-TW" altLang="en-US" dirty="0"/>
          </a:p>
        </p:txBody>
      </p:sp>
    </p:spTree>
    <p:extLst>
      <p:ext uri="{BB962C8B-B14F-4D97-AF65-F5344CB8AC3E}">
        <p14:creationId xmlns:p14="http://schemas.microsoft.com/office/powerpoint/2010/main" val="30466418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r>
              <a:rPr lang="zh-TW" altLang="en-US" smtClean="0"/>
              <a:t>第三波革命</a:t>
            </a:r>
            <a:r>
              <a:rPr lang="en-US" altLang="zh-TW" smtClean="0"/>
              <a:t>(</a:t>
            </a:r>
            <a:r>
              <a:rPr lang="zh-TW" altLang="en-US" smtClean="0"/>
              <a:t>資訊革命；第一波是農業革命，第二波是工業革命</a:t>
            </a:r>
            <a:r>
              <a:rPr lang="en-US" altLang="zh-TW" smtClean="0"/>
              <a:t>)</a:t>
            </a:r>
            <a:r>
              <a:rPr lang="zh-TW" altLang="en-US" smtClean="0"/>
              <a:t>已展開全面性的應用，作為現代人，資訊素養已愈來愈重要。</a:t>
            </a:r>
          </a:p>
          <a:p>
            <a:r>
              <a:rPr lang="zh-TW" altLang="en-US" smtClean="0"/>
              <a:t>邁向數位世界「資訊就是力量」的新時代，善用資訊工具是擷取新知的不二法門。</a:t>
            </a:r>
          </a:p>
          <a:p>
            <a:endParaRPr lang="zh-TW" altLang="en-US" dirty="0"/>
          </a:p>
        </p:txBody>
      </p:sp>
    </p:spTree>
    <p:extLst>
      <p:ext uri="{BB962C8B-B14F-4D97-AF65-F5344CB8AC3E}">
        <p14:creationId xmlns:p14="http://schemas.microsoft.com/office/powerpoint/2010/main" val="3128642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599" y="1941680"/>
            <a:ext cx="3825425" cy="2551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4851285" y="3336835"/>
            <a:ext cx="2691045" cy="1200329"/>
          </a:xfrm>
          <a:prstGeom prst="rect">
            <a:avLst/>
          </a:prstGeom>
          <a:blipFill>
            <a:blip r:embed="rId3"/>
            <a:tile tx="0" ty="0" sx="100000" sy="100000" flip="none" algn="tl"/>
          </a:blipFill>
        </p:spPr>
        <p:txBody>
          <a:bodyPr wrap="square">
            <a:spAutoFit/>
          </a:bodyPr>
          <a:lstStyle/>
          <a:p>
            <a:r>
              <a:rPr lang="zh-TW" altLang="en-US" sz="2400" dirty="0">
                <a:latin typeface="微軟正黑體" pitchFamily="34" charset="-120"/>
                <a:ea typeface="微軟正黑體" pitchFamily="34" charset="-120"/>
              </a:rPr>
              <a:t>筆記型電腦及平板電腦的發展</a:t>
            </a:r>
            <a:r>
              <a:rPr lang="zh-TW" altLang="en-US" sz="2400" dirty="0" smtClean="0">
                <a:latin typeface="微軟正黑體" pitchFamily="34" charset="-120"/>
                <a:ea typeface="微軟正黑體" pitchFamily="34" charset="-120"/>
              </a:rPr>
              <a:t>一日千里</a:t>
            </a:r>
            <a:r>
              <a:rPr lang="en-US" altLang="zh-TW" sz="2400" dirty="0" smtClean="0">
                <a:latin typeface="微軟正黑體" pitchFamily="34" charset="-120"/>
                <a:ea typeface="微軟正黑體" pitchFamily="34" charset="-120"/>
              </a:rPr>
              <a:t>(</a:t>
            </a:r>
            <a:r>
              <a:rPr lang="zh-TW" altLang="en-US" sz="2400" dirty="0" smtClean="0">
                <a:latin typeface="微軟正黑體" pitchFamily="34" charset="-120"/>
                <a:ea typeface="微軟正黑體" pitchFamily="34" charset="-120"/>
              </a:rPr>
              <a:t>資料</a:t>
            </a:r>
            <a:r>
              <a:rPr lang="zh-TW" altLang="en-US" sz="2400" dirty="0">
                <a:latin typeface="微軟正黑體" pitchFamily="34" charset="-120"/>
                <a:ea typeface="微軟正黑體" pitchFamily="34" charset="-120"/>
              </a:rPr>
              <a:t>來源：</a:t>
            </a:r>
            <a:r>
              <a:rPr lang="en-US" altLang="zh-TW" sz="2400" dirty="0" smtClean="0">
                <a:latin typeface="微軟正黑體" pitchFamily="34" charset="-120"/>
                <a:ea typeface="微軟正黑體" pitchFamily="34" charset="-120"/>
              </a:rPr>
              <a:t>HP)</a:t>
            </a:r>
            <a:endParaRPr lang="zh-TW" altLang="en-US" sz="2400" dirty="0">
              <a:latin typeface="微軟正黑體" pitchFamily="34" charset="-120"/>
              <a:ea typeface="微軟正黑體" pitchFamily="34" charset="-120"/>
            </a:endParaRPr>
          </a:p>
        </p:txBody>
      </p:sp>
    </p:spTree>
    <p:extLst>
      <p:ext uri="{BB962C8B-B14F-4D97-AF65-F5344CB8AC3E}">
        <p14:creationId xmlns:p14="http://schemas.microsoft.com/office/powerpoint/2010/main" val="23755366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err="1"/>
              <a:t>3C</a:t>
            </a:r>
            <a:endParaRPr lang="zh-TW" altLang="en-US" dirty="0"/>
          </a:p>
        </p:txBody>
      </p:sp>
      <p:sp>
        <p:nvSpPr>
          <p:cNvPr id="5" name="內容版面配置區 4"/>
          <p:cNvSpPr>
            <a:spLocks noGrp="1"/>
          </p:cNvSpPr>
          <p:nvPr>
            <p:ph idx="1"/>
          </p:nvPr>
        </p:nvSpPr>
        <p:spPr/>
        <p:txBody>
          <a:bodyPr/>
          <a:lstStyle/>
          <a:p>
            <a:r>
              <a:rPr lang="zh-TW" altLang="en-US" dirty="0"/>
              <a:t>發展</a:t>
            </a:r>
            <a:r>
              <a:rPr lang="en-US" altLang="zh-TW" dirty="0" err="1"/>
              <a:t>3C</a:t>
            </a:r>
            <a:r>
              <a:rPr lang="zh-TW" altLang="en-US" dirty="0"/>
              <a:t>技術，將可提升全民的生活品質，厚植產業發展潛力。</a:t>
            </a:r>
          </a:p>
          <a:p>
            <a:endParaRPr lang="zh-TW" altLang="en-US" dirty="0"/>
          </a:p>
        </p:txBody>
      </p:sp>
      <p:graphicFrame>
        <p:nvGraphicFramePr>
          <p:cNvPr id="6" name="內容版面配置區 5"/>
          <p:cNvGraphicFramePr>
            <a:graphicFrameLocks/>
          </p:cNvGraphicFramePr>
          <p:nvPr>
            <p:extLst>
              <p:ext uri="{D42A27DB-BD31-4B8C-83A1-F6EECF244321}">
                <p14:modId xmlns:p14="http://schemas.microsoft.com/office/powerpoint/2010/main" val="76737728"/>
              </p:ext>
            </p:extLst>
          </p:nvPr>
        </p:nvGraphicFramePr>
        <p:xfrm>
          <a:off x="475208" y="2277476"/>
          <a:ext cx="8229600" cy="2375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06983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3-1 </a:t>
            </a:r>
            <a:r>
              <a:rPr lang="zh-TW" altLang="en-US" dirty="0"/>
              <a:t>中央處理器</a:t>
            </a:r>
          </a:p>
        </p:txBody>
      </p:sp>
      <p:sp>
        <p:nvSpPr>
          <p:cNvPr id="5" name="內容版面配置區 4"/>
          <p:cNvSpPr>
            <a:spLocks noGrp="1"/>
          </p:cNvSpPr>
          <p:nvPr>
            <p:ph idx="1"/>
          </p:nvPr>
        </p:nvSpPr>
        <p:spPr/>
        <p:txBody>
          <a:bodyPr>
            <a:normAutofit/>
          </a:bodyPr>
          <a:lstStyle/>
          <a:p>
            <a:r>
              <a:rPr lang="zh-TW" altLang="en-US" dirty="0">
                <a:solidFill>
                  <a:srgbClr val="C00000"/>
                </a:solidFill>
              </a:rPr>
              <a:t>中央處理器</a:t>
            </a:r>
            <a:r>
              <a:rPr lang="en-US" altLang="zh-TW" dirty="0"/>
              <a:t>(Central Processing Unit</a:t>
            </a:r>
            <a:r>
              <a:rPr lang="zh-TW" altLang="en-US" dirty="0"/>
              <a:t>；</a:t>
            </a:r>
            <a:r>
              <a:rPr lang="en-US" altLang="zh-TW" dirty="0"/>
              <a:t>CPU)</a:t>
            </a:r>
            <a:r>
              <a:rPr lang="zh-TW" altLang="en-US" dirty="0"/>
              <a:t>是計算機的大腦</a:t>
            </a:r>
            <a:r>
              <a:rPr lang="zh-TW" altLang="en-US" dirty="0" smtClean="0"/>
              <a:t>，是</a:t>
            </a:r>
            <a:r>
              <a:rPr lang="zh-TW" altLang="en-US" dirty="0"/>
              <a:t>一個電路極為複雜的晶片，用來執行儲存在記憶體的程式指令，</a:t>
            </a:r>
            <a:r>
              <a:rPr lang="zh-TW" altLang="en-US" dirty="0" smtClean="0"/>
              <a:t>控制數位</a:t>
            </a:r>
            <a:r>
              <a:rPr lang="zh-TW" altLang="en-US" dirty="0"/>
              <a:t>資料的處理及運算</a:t>
            </a:r>
            <a:r>
              <a:rPr lang="zh-TW" altLang="en-US" dirty="0" smtClean="0"/>
              <a:t>。</a:t>
            </a:r>
            <a:endParaRPr lang="zh-TW" altLang="en-US" dirty="0"/>
          </a:p>
        </p:txBody>
      </p:sp>
      <p:pic>
        <p:nvPicPr>
          <p:cNvPr id="7" name="圖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27195" y="3407434"/>
            <a:ext cx="861278" cy="861278"/>
          </a:xfrm>
          <a:prstGeom prst="rect">
            <a:avLst/>
          </a:prstGeom>
        </p:spPr>
      </p:pic>
    </p:spTree>
    <p:extLst>
      <p:ext uri="{BB962C8B-B14F-4D97-AF65-F5344CB8AC3E}">
        <p14:creationId xmlns:p14="http://schemas.microsoft.com/office/powerpoint/2010/main" val="18179934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 </a:t>
            </a:r>
            <a:r>
              <a:rPr lang="zh-TW" altLang="en-US" dirty="0"/>
              <a:t>中央處理器</a:t>
            </a:r>
          </a:p>
        </p:txBody>
      </p:sp>
      <p:sp>
        <p:nvSpPr>
          <p:cNvPr id="3" name="內容版面配置區 2"/>
          <p:cNvSpPr>
            <a:spLocks noGrp="1"/>
          </p:cNvSpPr>
          <p:nvPr>
            <p:ph idx="1"/>
          </p:nvPr>
        </p:nvSpPr>
        <p:spPr/>
        <p:txBody>
          <a:bodyPr/>
          <a:lstStyle/>
          <a:p>
            <a:r>
              <a:rPr lang="en-US" altLang="zh-TW" dirty="0"/>
              <a:t>CPU</a:t>
            </a:r>
            <a:r>
              <a:rPr lang="zh-TW" altLang="en-US" dirty="0"/>
              <a:t>主要有兩部分：</a:t>
            </a:r>
            <a:endParaRPr lang="en-US" altLang="zh-TW" dirty="0"/>
          </a:p>
          <a:p>
            <a:pPr lvl="1"/>
            <a:r>
              <a:rPr lang="zh-TW" altLang="en-US" dirty="0"/>
              <a:t>控制單元</a:t>
            </a:r>
            <a:r>
              <a:rPr lang="en-US" altLang="zh-TW" dirty="0"/>
              <a:t>(Control Unit</a:t>
            </a:r>
            <a:r>
              <a:rPr lang="zh-TW" altLang="en-US" dirty="0"/>
              <a:t>；</a:t>
            </a:r>
            <a:r>
              <a:rPr lang="en-US" altLang="zh-TW" dirty="0"/>
              <a:t>CU)</a:t>
            </a:r>
          </a:p>
          <a:p>
            <a:pPr lvl="1"/>
            <a:r>
              <a:rPr lang="zh-TW" altLang="en-US" dirty="0"/>
              <a:t>算術邏輯單元</a:t>
            </a:r>
            <a:r>
              <a:rPr lang="en-US" altLang="zh-TW" dirty="0"/>
              <a:t>(Arithmetic Logic Unit</a:t>
            </a:r>
            <a:r>
              <a:rPr lang="zh-TW" altLang="en-US" dirty="0"/>
              <a:t>；</a:t>
            </a:r>
            <a:r>
              <a:rPr lang="en-US" altLang="zh-TW" dirty="0"/>
              <a:t>ALU)</a:t>
            </a:r>
            <a:endParaRPr lang="zh-TW" altLang="en-US" dirty="0"/>
          </a:p>
          <a:p>
            <a:endParaRPr lang="zh-TW" altLang="en-US" dirty="0"/>
          </a:p>
          <a:p>
            <a:endParaRPr lang="zh-TW" altLang="en-US" dirty="0"/>
          </a:p>
        </p:txBody>
      </p:sp>
    </p:spTree>
    <p:extLst>
      <p:ext uri="{BB962C8B-B14F-4D97-AF65-F5344CB8AC3E}">
        <p14:creationId xmlns:p14="http://schemas.microsoft.com/office/powerpoint/2010/main" val="13042496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暫存器</a:t>
            </a:r>
          </a:p>
        </p:txBody>
      </p:sp>
      <p:sp>
        <p:nvSpPr>
          <p:cNvPr id="5" name="內容版面配置區 4"/>
          <p:cNvSpPr>
            <a:spLocks noGrp="1"/>
          </p:cNvSpPr>
          <p:nvPr>
            <p:ph idx="1"/>
          </p:nvPr>
        </p:nvSpPr>
        <p:spPr/>
        <p:txBody>
          <a:bodyPr>
            <a:normAutofit/>
          </a:bodyPr>
          <a:lstStyle/>
          <a:p>
            <a:r>
              <a:rPr lang="zh-TW" altLang="en-US" dirty="0"/>
              <a:t>中央處理器有一個極小的儲存裝置，稱為</a:t>
            </a:r>
            <a:r>
              <a:rPr lang="zh-TW" altLang="en-US" dirty="0">
                <a:solidFill>
                  <a:srgbClr val="C00000"/>
                </a:solidFill>
              </a:rPr>
              <a:t>暫存器</a:t>
            </a:r>
            <a:r>
              <a:rPr lang="en-US" altLang="zh-TW" dirty="0"/>
              <a:t>(register)</a:t>
            </a:r>
            <a:r>
              <a:rPr lang="zh-TW" altLang="en-US" dirty="0"/>
              <a:t>，可以暫時存放指令或</a:t>
            </a:r>
            <a:r>
              <a:rPr lang="zh-TW" altLang="en-US" dirty="0" smtClean="0"/>
              <a:t>資料。</a:t>
            </a:r>
            <a:endParaRPr lang="en-US" altLang="zh-TW" dirty="0" smtClean="0"/>
          </a:p>
        </p:txBody>
      </p:sp>
    </p:spTree>
    <p:extLst>
      <p:ext uri="{BB962C8B-B14F-4D97-AF65-F5344CB8AC3E}">
        <p14:creationId xmlns:p14="http://schemas.microsoft.com/office/powerpoint/2010/main" val="41248144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暫存器</a:t>
            </a:r>
          </a:p>
        </p:txBody>
      </p:sp>
      <p:sp>
        <p:nvSpPr>
          <p:cNvPr id="3" name="內容版面配置區 2"/>
          <p:cNvSpPr>
            <a:spLocks noGrp="1"/>
          </p:cNvSpPr>
          <p:nvPr>
            <p:ph idx="1"/>
          </p:nvPr>
        </p:nvSpPr>
        <p:spPr/>
        <p:txBody>
          <a:bodyPr/>
          <a:lstStyle/>
          <a:p>
            <a:r>
              <a:rPr lang="zh-TW" altLang="en-US" dirty="0"/>
              <a:t>暫存器的存取速度比主記憶體快，可大大增高</a:t>
            </a:r>
            <a:r>
              <a:rPr lang="en-US" altLang="zh-TW" dirty="0"/>
              <a:t>CPU</a:t>
            </a:r>
            <a:r>
              <a:rPr lang="zh-TW" altLang="en-US" dirty="0"/>
              <a:t>的效能。</a:t>
            </a:r>
          </a:p>
          <a:p>
            <a:pPr lvl="1"/>
            <a:r>
              <a:rPr lang="zh-TW" altLang="en-US" dirty="0">
                <a:solidFill>
                  <a:srgbClr val="C00000"/>
                </a:solidFill>
              </a:rPr>
              <a:t>指令暫存器</a:t>
            </a:r>
            <a:r>
              <a:rPr lang="en-US" altLang="zh-TW" dirty="0"/>
              <a:t>(Instruction Register)</a:t>
            </a:r>
            <a:r>
              <a:rPr lang="zh-TW" altLang="en-US" dirty="0"/>
              <a:t>：儲存所執行指令。</a:t>
            </a:r>
            <a:endParaRPr lang="en-US" altLang="zh-TW" dirty="0"/>
          </a:p>
          <a:p>
            <a:pPr lvl="1"/>
            <a:r>
              <a:rPr lang="zh-TW" altLang="en-US" dirty="0">
                <a:solidFill>
                  <a:srgbClr val="C00000"/>
                </a:solidFill>
              </a:rPr>
              <a:t>程式計數器</a:t>
            </a:r>
            <a:r>
              <a:rPr lang="en-US" altLang="zh-TW" dirty="0"/>
              <a:t>(Program Counter)</a:t>
            </a:r>
            <a:r>
              <a:rPr lang="zh-TW" altLang="en-US" dirty="0"/>
              <a:t>：記錄目前程式正在執行的指令位址。</a:t>
            </a:r>
          </a:p>
          <a:p>
            <a:endParaRPr lang="zh-TW" altLang="en-US" dirty="0"/>
          </a:p>
        </p:txBody>
      </p:sp>
    </p:spTree>
    <p:extLst>
      <p:ext uri="{BB962C8B-B14F-4D97-AF65-F5344CB8AC3E}">
        <p14:creationId xmlns:p14="http://schemas.microsoft.com/office/powerpoint/2010/main" val="7568185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1580" y="626448"/>
            <a:ext cx="3647152"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r>
              <a:rPr lang="zh-TW" altLang="en-US" dirty="0">
                <a:latin typeface="微軟正黑體" pitchFamily="34" charset="-120"/>
                <a:ea typeface="微軟正黑體" pitchFamily="34" charset="-120"/>
              </a:rPr>
              <a:t>中央處理器和記憶體的連結架構圖</a:t>
            </a:r>
          </a:p>
        </p:txBody>
      </p:sp>
      <p:sp>
        <p:nvSpPr>
          <p:cNvPr id="3" name="文字方塊 2"/>
          <p:cNvSpPr txBox="1"/>
          <p:nvPr/>
        </p:nvSpPr>
        <p:spPr>
          <a:xfrm>
            <a:off x="6552220" y="3383673"/>
            <a:ext cx="1800200" cy="58477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TW" altLang="en-US" sz="1600" b="1" dirty="0" smtClean="0">
                <a:latin typeface="微軟正黑體" panose="020B0604030504040204" pitchFamily="34" charset="-120"/>
                <a:ea typeface="微軟正黑體" panose="020B0604030504040204" pitchFamily="34" charset="-120"/>
              </a:rPr>
              <a:t>★圖</a:t>
            </a:r>
            <a:r>
              <a:rPr lang="en-US" altLang="zh-TW" sz="1600" b="1" dirty="0" smtClean="0">
                <a:latin typeface="微軟正黑體" panose="020B0604030504040204" pitchFamily="34" charset="-120"/>
                <a:ea typeface="微軟正黑體" panose="020B0604030504040204" pitchFamily="34" charset="-120"/>
              </a:rPr>
              <a:t>3-4</a:t>
            </a:r>
            <a:r>
              <a:rPr lang="zh-TW" altLang="en-US" sz="1600" b="1" dirty="0" smtClean="0">
                <a:latin typeface="微軟正黑體" panose="020B0604030504040204" pitchFamily="34" charset="-120"/>
                <a:ea typeface="微軟正黑體" panose="020B0604030504040204" pitchFamily="34" charset="-120"/>
              </a:rPr>
              <a:t>更新</a:t>
            </a:r>
            <a:endParaRPr lang="en-US" altLang="zh-TW" sz="1600" b="1" dirty="0" smtClean="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調整</a:t>
            </a:r>
            <a:r>
              <a:rPr lang="zh-TW" altLang="en-US" sz="1600" b="1" dirty="0" smtClean="0">
                <a:latin typeface="微軟正黑體" panose="020B0604030504040204" pitchFamily="34" charset="-120"/>
                <a:ea typeface="微軟正黑體" panose="020B0604030504040204" pitchFamily="34" charset="-120"/>
              </a:rPr>
              <a:t>線條的連接</a:t>
            </a:r>
            <a:endParaRPr lang="zh-TW" altLang="en-US" sz="1600" b="1" dirty="0">
              <a:latin typeface="微軟正黑體" panose="020B0604030504040204" pitchFamily="34" charset="-120"/>
              <a:ea typeface="微軟正黑體" panose="020B0604030504040204" pitchFamily="34" charset="-120"/>
            </a:endParaRPr>
          </a:p>
        </p:txBody>
      </p:sp>
      <p:pic>
        <p:nvPicPr>
          <p:cNvPr id="1027" name="Picture 3" descr="G:\01_書籍資料\04_大專\06306\0630608\00增訂表\全華-圖3-4(更新).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6725" y="1266605"/>
            <a:ext cx="4151313" cy="354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2826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控制單元</a:t>
            </a:r>
          </a:p>
        </p:txBody>
      </p:sp>
      <p:sp>
        <p:nvSpPr>
          <p:cNvPr id="4" name="內容版面配置區 3"/>
          <p:cNvSpPr>
            <a:spLocks noGrp="1"/>
          </p:cNvSpPr>
          <p:nvPr>
            <p:ph idx="1"/>
          </p:nvPr>
        </p:nvSpPr>
        <p:spPr/>
        <p:txBody>
          <a:bodyPr/>
          <a:lstStyle/>
          <a:p>
            <a:r>
              <a:rPr lang="zh-TW" altLang="en-US" dirty="0" smtClean="0"/>
              <a:t>負責</a:t>
            </a:r>
            <a:r>
              <a:rPr lang="zh-TW" altLang="en-US" dirty="0"/>
              <a:t>控制電腦執行程式的</a:t>
            </a:r>
            <a:r>
              <a:rPr lang="zh-TW" altLang="en-US" dirty="0" smtClean="0"/>
              <a:t>流程。</a:t>
            </a:r>
            <a:endParaRPr lang="en-US" altLang="zh-TW" dirty="0" smtClean="0"/>
          </a:p>
          <a:p>
            <a:r>
              <a:rPr lang="zh-TW" altLang="en-US" dirty="0" smtClean="0"/>
              <a:t>負責</a:t>
            </a:r>
            <a:r>
              <a:rPr lang="zh-TW" altLang="en-US" dirty="0"/>
              <a:t>指揮各個系統單元執行所須進行的</a:t>
            </a:r>
            <a:r>
              <a:rPr lang="zh-TW" altLang="en-US" dirty="0" smtClean="0"/>
              <a:t>任務。</a:t>
            </a:r>
            <a:endParaRPr lang="en-US" altLang="zh-TW" dirty="0" smtClean="0"/>
          </a:p>
          <a:p>
            <a:r>
              <a:rPr lang="zh-TW" altLang="en-US" dirty="0" smtClean="0"/>
              <a:t>必須</a:t>
            </a:r>
            <a:r>
              <a:rPr lang="zh-TW" altLang="en-US" dirty="0"/>
              <a:t>協調各個系統單元間的運作。</a:t>
            </a:r>
          </a:p>
          <a:p>
            <a:endParaRPr lang="zh-TW" altLang="en-US" dirty="0"/>
          </a:p>
        </p:txBody>
      </p:sp>
    </p:spTree>
    <p:extLst>
      <p:ext uri="{BB962C8B-B14F-4D97-AF65-F5344CB8AC3E}">
        <p14:creationId xmlns:p14="http://schemas.microsoft.com/office/powerpoint/2010/main" val="40514350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摩爾定律</a:t>
            </a:r>
            <a:r>
              <a:rPr lang="en-US" altLang="zh-TW" smtClean="0"/>
              <a:t>(Moore's Law)</a:t>
            </a:r>
            <a:endParaRPr lang="zh-TW" altLang="en-US" dirty="0"/>
          </a:p>
        </p:txBody>
      </p:sp>
      <p:sp>
        <p:nvSpPr>
          <p:cNvPr id="5" name="內容版面配置區 4"/>
          <p:cNvSpPr>
            <a:spLocks noGrp="1"/>
          </p:cNvSpPr>
          <p:nvPr>
            <p:ph idx="1"/>
          </p:nvPr>
        </p:nvSpPr>
        <p:spPr/>
        <p:txBody>
          <a:bodyPr>
            <a:normAutofit fontScale="92500"/>
          </a:bodyPr>
          <a:lstStyle/>
          <a:p>
            <a:r>
              <a:rPr lang="zh-TW" altLang="en-US" dirty="0" smtClean="0"/>
              <a:t>「每隔兩年，數位處理器的功能就會倍增，但價格維持不變，或是以減半的價格獲得同樣的功能。」</a:t>
            </a:r>
          </a:p>
          <a:p>
            <a:r>
              <a:rPr lang="zh-TW" altLang="en-US" dirty="0" smtClean="0"/>
              <a:t>摩爾定律這些年來大致守恆，這種以指數成長的浪潮，也解釋了為什麼數位革命的步調會愈來愈快。</a:t>
            </a:r>
            <a:endParaRPr lang="zh-TW" altLang="en-US" dirty="0"/>
          </a:p>
        </p:txBody>
      </p:sp>
    </p:spTree>
    <p:extLst>
      <p:ext uri="{BB962C8B-B14F-4D97-AF65-F5344CB8AC3E}">
        <p14:creationId xmlns:p14="http://schemas.microsoft.com/office/powerpoint/2010/main" val="27149877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控制單元</a:t>
            </a:r>
          </a:p>
        </p:txBody>
      </p:sp>
      <p:sp>
        <p:nvSpPr>
          <p:cNvPr id="3" name="內容版面配置區 2"/>
          <p:cNvSpPr>
            <a:spLocks noGrp="1"/>
          </p:cNvSpPr>
          <p:nvPr>
            <p:ph idx="1"/>
          </p:nvPr>
        </p:nvSpPr>
        <p:spPr/>
        <p:txBody>
          <a:bodyPr/>
          <a:lstStyle/>
          <a:p>
            <a:r>
              <a:rPr lang="zh-TW" altLang="en-US" dirty="0"/>
              <a:t>例如：它會從記憶體將所須執行的程式指令搬到暫存器並對指令解碼，然後交給算術邏輯單元運算，再將運算結果放回暫存器或記憶體。</a:t>
            </a:r>
          </a:p>
          <a:p>
            <a:endParaRPr lang="zh-TW" altLang="en-US" dirty="0"/>
          </a:p>
        </p:txBody>
      </p:sp>
    </p:spTree>
    <p:extLst>
      <p:ext uri="{BB962C8B-B14F-4D97-AF65-F5344CB8AC3E}">
        <p14:creationId xmlns:p14="http://schemas.microsoft.com/office/powerpoint/2010/main" val="40328877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算術邏輯</a:t>
            </a:r>
            <a:r>
              <a:rPr lang="zh-TW" altLang="en-US" dirty="0" smtClean="0"/>
              <a:t>單元</a:t>
            </a:r>
            <a:endParaRPr lang="zh-TW" altLang="en-US" dirty="0"/>
          </a:p>
        </p:txBody>
      </p:sp>
      <p:sp>
        <p:nvSpPr>
          <p:cNvPr id="4" name="內容版面配置區 3"/>
          <p:cNvSpPr>
            <a:spLocks noGrp="1"/>
          </p:cNvSpPr>
          <p:nvPr>
            <p:ph idx="1"/>
          </p:nvPr>
        </p:nvSpPr>
        <p:spPr/>
        <p:txBody>
          <a:bodyPr>
            <a:normAutofit/>
          </a:bodyPr>
          <a:lstStyle/>
          <a:p>
            <a:r>
              <a:rPr lang="zh-TW" altLang="en-US" dirty="0" smtClean="0"/>
              <a:t>是</a:t>
            </a:r>
            <a:r>
              <a:rPr lang="zh-TW" altLang="en-US" dirty="0"/>
              <a:t>算術單元及邏輯單元的合</a:t>
            </a:r>
            <a:r>
              <a:rPr lang="zh-TW" altLang="en-US" dirty="0" smtClean="0"/>
              <a:t>稱，負責</a:t>
            </a:r>
            <a:r>
              <a:rPr lang="zh-TW" altLang="en-US" dirty="0"/>
              <a:t>加法、減法、乘法及除法等數學</a:t>
            </a:r>
            <a:r>
              <a:rPr lang="zh-TW" altLang="en-US" dirty="0" smtClean="0"/>
              <a:t>運算。</a:t>
            </a:r>
            <a:endParaRPr lang="zh-TW" altLang="en-US" dirty="0"/>
          </a:p>
        </p:txBody>
      </p:sp>
    </p:spTree>
    <p:extLst>
      <p:ext uri="{BB962C8B-B14F-4D97-AF65-F5344CB8AC3E}">
        <p14:creationId xmlns:p14="http://schemas.microsoft.com/office/powerpoint/2010/main" val="3871520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算術邏輯單元</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smtClean="0"/>
              <a:t>負責</a:t>
            </a:r>
            <a:r>
              <a:rPr lang="en-US" altLang="zh-TW" dirty="0" smtClean="0">
                <a:solidFill>
                  <a:srgbClr val="C00000"/>
                </a:solidFill>
              </a:rPr>
              <a:t>AND</a:t>
            </a:r>
            <a:r>
              <a:rPr lang="zh-TW" altLang="en-US" dirty="0" smtClean="0">
                <a:solidFill>
                  <a:srgbClr val="C00000"/>
                </a:solidFill>
              </a:rPr>
              <a:t>、</a:t>
            </a:r>
            <a:r>
              <a:rPr lang="en-US" altLang="zh-TW" dirty="0" smtClean="0">
                <a:solidFill>
                  <a:srgbClr val="C00000"/>
                </a:solidFill>
              </a:rPr>
              <a:t>OR</a:t>
            </a:r>
            <a:r>
              <a:rPr lang="zh-TW" altLang="en-US" dirty="0" smtClean="0">
                <a:solidFill>
                  <a:srgbClr val="C00000"/>
                </a:solidFill>
              </a:rPr>
              <a:t>、</a:t>
            </a:r>
            <a:r>
              <a:rPr lang="en-US" altLang="zh-TW" dirty="0" smtClean="0">
                <a:solidFill>
                  <a:srgbClr val="C00000"/>
                </a:solidFill>
              </a:rPr>
              <a:t>XOR</a:t>
            </a:r>
            <a:r>
              <a:rPr lang="en-US" altLang="zh-TW" dirty="0" smtClean="0"/>
              <a:t> (</a:t>
            </a:r>
            <a:r>
              <a:rPr lang="en-US" altLang="zh-TW" dirty="0" err="1" smtClean="0"/>
              <a:t>eXclusive</a:t>
            </a:r>
            <a:r>
              <a:rPr lang="en-US" altLang="zh-TW" dirty="0" smtClean="0"/>
              <a:t> OR</a:t>
            </a:r>
            <a:r>
              <a:rPr lang="zh-TW" altLang="en-US" dirty="0" smtClean="0"/>
              <a:t>；兩者相同為</a:t>
            </a:r>
            <a:r>
              <a:rPr lang="en-US" altLang="zh-TW" dirty="0" smtClean="0"/>
              <a:t>0</a:t>
            </a:r>
            <a:r>
              <a:rPr lang="zh-TW" altLang="en-US" dirty="0" smtClean="0"/>
              <a:t>、反之為</a:t>
            </a:r>
            <a:r>
              <a:rPr lang="en-US" altLang="zh-TW" dirty="0" smtClean="0"/>
              <a:t>1)</a:t>
            </a:r>
            <a:r>
              <a:rPr lang="zh-TW" altLang="en-US" dirty="0" smtClean="0"/>
              <a:t>及</a:t>
            </a:r>
            <a:r>
              <a:rPr lang="en-US" altLang="zh-TW" dirty="0" smtClean="0">
                <a:solidFill>
                  <a:srgbClr val="C00000"/>
                </a:solidFill>
              </a:rPr>
              <a:t>NOT</a:t>
            </a:r>
            <a:r>
              <a:rPr lang="zh-TW" altLang="en-US" dirty="0" smtClean="0"/>
              <a:t>等邏輯運算。</a:t>
            </a:r>
          </a:p>
          <a:p>
            <a:pPr lvl="1"/>
            <a:r>
              <a:rPr lang="zh-TW" altLang="en-US" dirty="0" smtClean="0"/>
              <a:t>邏輯運算用來做位元的操作，並用來判斷決定程式流程的某些條件是否成立。</a:t>
            </a:r>
            <a:endParaRPr lang="en-US" altLang="zh-TW" dirty="0" smtClean="0"/>
          </a:p>
          <a:p>
            <a:pPr lvl="1"/>
            <a:r>
              <a:rPr lang="zh-TW" altLang="en-US" dirty="0" smtClean="0"/>
              <a:t>通常是「大於條件」、「等於條件」及「小於條件」等，例如：判斷兩個數的大小等。</a:t>
            </a:r>
          </a:p>
          <a:p>
            <a:endParaRPr lang="zh-TW" altLang="en-US" dirty="0" smtClean="0"/>
          </a:p>
          <a:p>
            <a:endParaRPr lang="zh-TW" altLang="en-US" dirty="0"/>
          </a:p>
        </p:txBody>
      </p:sp>
    </p:spTree>
    <p:extLst>
      <p:ext uri="{BB962C8B-B14F-4D97-AF65-F5344CB8AC3E}">
        <p14:creationId xmlns:p14="http://schemas.microsoft.com/office/powerpoint/2010/main" val="1785702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39431" y="647786"/>
            <a:ext cx="3857594"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dirty="0">
                <a:latin typeface="微軟正黑體" pitchFamily="34" charset="-120"/>
                <a:ea typeface="微軟正黑體" pitchFamily="34" charset="-120"/>
              </a:rPr>
              <a:t>AND</a:t>
            </a:r>
            <a:r>
              <a:rPr lang="zh-TW" altLang="en-US" dirty="0">
                <a:latin typeface="微軟正黑體" pitchFamily="34" charset="-120"/>
                <a:ea typeface="微軟正黑體" pitchFamily="34" charset="-120"/>
              </a:rPr>
              <a:t>、</a:t>
            </a:r>
            <a:r>
              <a:rPr lang="en-US" altLang="zh-TW" dirty="0">
                <a:latin typeface="微軟正黑體" pitchFamily="34" charset="-120"/>
                <a:ea typeface="微軟正黑體" pitchFamily="34" charset="-120"/>
              </a:rPr>
              <a:t>OR</a:t>
            </a:r>
            <a:r>
              <a:rPr lang="zh-TW" altLang="en-US" dirty="0">
                <a:latin typeface="微軟正黑體" pitchFamily="34" charset="-120"/>
                <a:ea typeface="微軟正黑體" pitchFamily="34" charset="-120"/>
              </a:rPr>
              <a:t>、</a:t>
            </a:r>
            <a:r>
              <a:rPr lang="en-US" altLang="zh-TW" dirty="0" err="1">
                <a:latin typeface="微軟正黑體" pitchFamily="34" charset="-120"/>
                <a:ea typeface="微軟正黑體" pitchFamily="34" charset="-120"/>
              </a:rPr>
              <a:t>XOR</a:t>
            </a:r>
            <a:r>
              <a:rPr lang="zh-TW" altLang="en-US" dirty="0">
                <a:latin typeface="微軟正黑體" pitchFamily="34" charset="-120"/>
                <a:ea typeface="微軟正黑體" pitchFamily="34" charset="-120"/>
              </a:rPr>
              <a:t>及</a:t>
            </a:r>
            <a:r>
              <a:rPr lang="en-US" altLang="zh-TW" dirty="0">
                <a:latin typeface="微軟正黑體" pitchFamily="34" charset="-120"/>
                <a:ea typeface="微軟正黑體" pitchFamily="34" charset="-120"/>
              </a:rPr>
              <a:t>NOT</a:t>
            </a:r>
            <a:r>
              <a:rPr lang="zh-TW" altLang="en-US" dirty="0">
                <a:latin typeface="微軟正黑體" pitchFamily="34" charset="-120"/>
                <a:ea typeface="微軟正黑體" pitchFamily="34" charset="-120"/>
              </a:rPr>
              <a:t>等邏輯運算</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1790" y="1177910"/>
            <a:ext cx="3945229" cy="3716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35652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XOR</a:t>
            </a:r>
            <a:r>
              <a:rPr lang="zh-TW" altLang="en-US" dirty="0" smtClean="0"/>
              <a:t>做資料遮罩的基礎</a:t>
            </a:r>
            <a:endParaRPr lang="zh-TW" altLang="en-US" dirty="0"/>
          </a:p>
        </p:txBody>
      </p:sp>
      <p:sp>
        <p:nvSpPr>
          <p:cNvPr id="2" name="內容版面配置區 1"/>
          <p:cNvSpPr>
            <a:spLocks noGrp="1"/>
          </p:cNvSpPr>
          <p:nvPr>
            <p:ph idx="1"/>
          </p:nvPr>
        </p:nvSpPr>
        <p:spPr/>
        <p:txBody>
          <a:bodyPr>
            <a:normAutofit/>
          </a:bodyPr>
          <a:lstStyle/>
          <a:p>
            <a:r>
              <a:rPr lang="zh-TW" altLang="en-US" dirty="0" smtClean="0"/>
              <a:t>若</a:t>
            </a:r>
            <a:r>
              <a:rPr lang="en-US" altLang="zh-TW" dirty="0" smtClean="0"/>
              <a:t>DATA</a:t>
            </a:r>
            <a:r>
              <a:rPr lang="zh-TW" altLang="en-US" dirty="0" smtClean="0"/>
              <a:t>為</a:t>
            </a:r>
            <a:r>
              <a:rPr lang="en-US" altLang="zh-TW" dirty="0" smtClean="0"/>
              <a:t>11010110</a:t>
            </a:r>
            <a:r>
              <a:rPr lang="zh-TW" altLang="en-US" dirty="0" smtClean="0"/>
              <a:t>，</a:t>
            </a:r>
            <a:r>
              <a:rPr lang="en-US" altLang="zh-TW" dirty="0" smtClean="0"/>
              <a:t>MASK</a:t>
            </a:r>
            <a:r>
              <a:rPr lang="zh-TW" altLang="en-US" dirty="0" smtClean="0"/>
              <a:t>為</a:t>
            </a:r>
            <a:r>
              <a:rPr lang="en-US" altLang="zh-TW" dirty="0" smtClean="0"/>
              <a:t>00101100</a:t>
            </a:r>
            <a:r>
              <a:rPr lang="zh-TW" altLang="en-US" dirty="0" smtClean="0"/>
              <a:t>。</a:t>
            </a:r>
            <a:endParaRPr lang="en-US" altLang="zh-TW" dirty="0" smtClean="0"/>
          </a:p>
          <a:p>
            <a:r>
              <a:rPr lang="en-US" altLang="zh-TW" dirty="0" smtClean="0"/>
              <a:t>DATA</a:t>
            </a:r>
            <a:r>
              <a:rPr lang="zh-TW" altLang="en-US" dirty="0" smtClean="0"/>
              <a:t>與</a:t>
            </a:r>
            <a:r>
              <a:rPr lang="en-US" altLang="zh-TW" dirty="0" smtClean="0"/>
              <a:t>MASK</a:t>
            </a:r>
            <a:r>
              <a:rPr lang="zh-TW" altLang="en-US" dirty="0" smtClean="0"/>
              <a:t>以</a:t>
            </a:r>
            <a:r>
              <a:rPr lang="en-US" altLang="zh-TW" dirty="0" smtClean="0"/>
              <a:t>XOR</a:t>
            </a:r>
            <a:r>
              <a:rPr lang="zh-TW" altLang="en-US" dirty="0" smtClean="0"/>
              <a:t>運算後的結果為</a:t>
            </a:r>
            <a:r>
              <a:rPr lang="en-US" altLang="zh-TW" dirty="0" smtClean="0"/>
              <a:t>11111010</a:t>
            </a:r>
            <a:r>
              <a:rPr lang="zh-TW" altLang="en-US" dirty="0" smtClean="0"/>
              <a:t>。</a:t>
            </a:r>
            <a:endParaRPr lang="en-US" altLang="zh-TW" dirty="0" smtClean="0"/>
          </a:p>
          <a:p>
            <a:r>
              <a:rPr lang="zh-TW" altLang="en-US" dirty="0" smtClean="0"/>
              <a:t>將該結果與</a:t>
            </a:r>
            <a:r>
              <a:rPr lang="en-US" altLang="zh-TW" dirty="0" smtClean="0"/>
              <a:t>MASK</a:t>
            </a:r>
            <a:r>
              <a:rPr lang="zh-TW" altLang="en-US" dirty="0" smtClean="0"/>
              <a:t>以</a:t>
            </a:r>
            <a:r>
              <a:rPr lang="en-US" altLang="zh-TW" dirty="0" smtClean="0"/>
              <a:t>XOR</a:t>
            </a:r>
            <a:r>
              <a:rPr lang="zh-TW" altLang="en-US" dirty="0" smtClean="0"/>
              <a:t>運算一次，得到的結果為</a:t>
            </a:r>
            <a:r>
              <a:rPr lang="en-US" altLang="zh-TW" dirty="0" smtClean="0"/>
              <a:t>11010110</a:t>
            </a:r>
            <a:r>
              <a:rPr lang="zh-TW" altLang="en-US" dirty="0" smtClean="0"/>
              <a:t>，這就回復到原來</a:t>
            </a:r>
            <a:r>
              <a:rPr lang="en-US" altLang="zh-TW" dirty="0" smtClean="0"/>
              <a:t>DATA</a:t>
            </a:r>
            <a:r>
              <a:rPr lang="zh-TW" altLang="en-US" dirty="0" smtClean="0"/>
              <a:t>的內容。</a:t>
            </a:r>
            <a:endParaRPr lang="en-US" altLang="zh-TW" dirty="0" smtClean="0"/>
          </a:p>
        </p:txBody>
      </p:sp>
    </p:spTree>
    <p:extLst>
      <p:ext uri="{BB962C8B-B14F-4D97-AF65-F5344CB8AC3E}">
        <p14:creationId xmlns:p14="http://schemas.microsoft.com/office/powerpoint/2010/main" val="15166752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XOR</a:t>
            </a:r>
            <a:r>
              <a:rPr lang="zh-TW" altLang="en-US" dirty="0" smtClean="0"/>
              <a:t>做</a:t>
            </a:r>
            <a:r>
              <a:rPr lang="zh-TW" altLang="en-US" dirty="0"/>
              <a:t>資料遮罩的基礎</a:t>
            </a:r>
          </a:p>
        </p:txBody>
      </p:sp>
      <p:sp>
        <p:nvSpPr>
          <p:cNvPr id="3" name="內容版面配置區 2"/>
          <p:cNvSpPr>
            <a:spLocks noGrp="1"/>
          </p:cNvSpPr>
          <p:nvPr>
            <p:ph idx="1"/>
          </p:nvPr>
        </p:nvSpPr>
        <p:spPr/>
        <p:txBody>
          <a:bodyPr/>
          <a:lstStyle/>
          <a:p>
            <a:r>
              <a:rPr lang="zh-TW" altLang="en-US" dirty="0"/>
              <a:t>一種常見應用是把</a:t>
            </a:r>
            <a:r>
              <a:rPr lang="en-US" altLang="zh-TW" dirty="0" smtClean="0"/>
              <a:t>MASK</a:t>
            </a:r>
            <a:r>
              <a:rPr lang="zh-TW" altLang="en-US" dirty="0" smtClean="0"/>
              <a:t>當成</a:t>
            </a:r>
            <a:r>
              <a:rPr lang="zh-TW" altLang="en-US" dirty="0"/>
              <a:t>加密用的密碼，</a:t>
            </a:r>
            <a:r>
              <a:rPr lang="zh-TW" altLang="en-US" dirty="0" smtClean="0"/>
              <a:t>當</a:t>
            </a:r>
            <a:r>
              <a:rPr lang="en-US" altLang="zh-TW" dirty="0" smtClean="0"/>
              <a:t>DATA</a:t>
            </a:r>
            <a:r>
              <a:rPr lang="zh-TW" altLang="en-US" dirty="0" smtClean="0"/>
              <a:t>以</a:t>
            </a:r>
            <a:r>
              <a:rPr lang="en-US" altLang="zh-TW" dirty="0" smtClean="0"/>
              <a:t>MASK</a:t>
            </a:r>
            <a:r>
              <a:rPr lang="zh-TW" altLang="en-US" dirty="0" smtClean="0"/>
              <a:t>蓋</a:t>
            </a:r>
            <a:r>
              <a:rPr lang="zh-TW" altLang="en-US" dirty="0"/>
              <a:t>住時，只有知道</a:t>
            </a:r>
            <a:r>
              <a:rPr lang="en-US" altLang="zh-TW" dirty="0"/>
              <a:t>MASK </a:t>
            </a:r>
            <a:r>
              <a:rPr lang="zh-TW" altLang="en-US" dirty="0"/>
              <a:t>的人才能將</a:t>
            </a:r>
            <a:r>
              <a:rPr lang="en-US" altLang="zh-TW" dirty="0" smtClean="0"/>
              <a:t>DATA</a:t>
            </a:r>
            <a:r>
              <a:rPr lang="zh-TW" altLang="en-US" dirty="0" smtClean="0"/>
              <a:t>回復</a:t>
            </a:r>
            <a:r>
              <a:rPr lang="zh-TW" altLang="en-US" dirty="0"/>
              <a:t>。</a:t>
            </a:r>
            <a:endParaRPr lang="en-US" altLang="zh-TW" dirty="0"/>
          </a:p>
          <a:p>
            <a:endParaRPr lang="zh-TW" altLang="en-US" dirty="0"/>
          </a:p>
        </p:txBody>
      </p:sp>
    </p:spTree>
    <p:extLst>
      <p:ext uri="{BB962C8B-B14F-4D97-AF65-F5344CB8AC3E}">
        <p14:creationId xmlns:p14="http://schemas.microsoft.com/office/powerpoint/2010/main" val="2060842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QR </a:t>
            </a:r>
            <a:r>
              <a:rPr lang="en-US" altLang="zh-TW" dirty="0" smtClean="0"/>
              <a:t>Code</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t>QR Code</a:t>
            </a:r>
            <a:r>
              <a:rPr lang="zh-TW" altLang="en-US" dirty="0" smtClean="0"/>
              <a:t>產生器</a:t>
            </a:r>
            <a:r>
              <a:rPr lang="zh-TW" altLang="en-US" dirty="0"/>
              <a:t>製作</a:t>
            </a:r>
            <a:r>
              <a:rPr lang="en-US" altLang="zh-TW" dirty="0"/>
              <a:t>QR </a:t>
            </a:r>
            <a:r>
              <a:rPr lang="en-US" altLang="zh-TW" dirty="0" smtClean="0"/>
              <a:t>Code</a:t>
            </a:r>
            <a:r>
              <a:rPr lang="zh-TW" altLang="en-US" dirty="0" smtClean="0"/>
              <a:t>時</a:t>
            </a:r>
            <a:r>
              <a:rPr lang="zh-TW" altLang="en-US" dirty="0"/>
              <a:t>，會評估套用哪一款</a:t>
            </a:r>
            <a:r>
              <a:rPr lang="en-US" altLang="zh-TW" dirty="0" smtClean="0"/>
              <a:t>MASK</a:t>
            </a:r>
            <a:r>
              <a:rPr lang="zh-TW" altLang="en-US" dirty="0" smtClean="0"/>
              <a:t>讓</a:t>
            </a:r>
            <a:r>
              <a:rPr lang="zh-TW" altLang="en-US" dirty="0"/>
              <a:t>它看起來最「黑白相間」，避免出現一大片全黑或全白的區塊，解讀時再套用同一款</a:t>
            </a:r>
            <a:r>
              <a:rPr lang="en-US" altLang="zh-TW" dirty="0" smtClean="0"/>
              <a:t>MASK</a:t>
            </a:r>
            <a:r>
              <a:rPr lang="zh-TW" altLang="en-US" dirty="0" smtClean="0"/>
              <a:t>讀</a:t>
            </a:r>
            <a:r>
              <a:rPr lang="zh-TW" altLang="en-US" dirty="0"/>
              <a:t>回原始內容</a:t>
            </a:r>
            <a:r>
              <a:rPr lang="zh-TW" altLang="en-US" dirty="0" smtClean="0"/>
              <a:t>。</a:t>
            </a:r>
            <a:endParaRPr lang="en-US" altLang="zh-TW" dirty="0" smtClean="0"/>
          </a:p>
          <a:p>
            <a:r>
              <a:rPr lang="en-US" altLang="zh-TW" dirty="0" smtClean="0"/>
              <a:t>QR </a:t>
            </a:r>
            <a:r>
              <a:rPr lang="en-US" altLang="zh-TW" dirty="0"/>
              <a:t>Code</a:t>
            </a:r>
            <a:r>
              <a:rPr lang="zh-TW" altLang="en-US" dirty="0"/>
              <a:t>，無論內藏資料為何，它都不會白白一大片，也不會黑黑一大片。</a:t>
            </a:r>
          </a:p>
          <a:p>
            <a:endParaRPr lang="zh-TW" altLang="en-US" dirty="0"/>
          </a:p>
        </p:txBody>
      </p:sp>
    </p:spTree>
    <p:extLst>
      <p:ext uri="{BB962C8B-B14F-4D97-AF65-F5344CB8AC3E}">
        <p14:creationId xmlns:p14="http://schemas.microsoft.com/office/powerpoint/2010/main" val="25005035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匯流排</a:t>
            </a:r>
          </a:p>
        </p:txBody>
      </p:sp>
      <p:sp>
        <p:nvSpPr>
          <p:cNvPr id="4" name="內容版面配置區 3"/>
          <p:cNvSpPr>
            <a:spLocks noGrp="1"/>
          </p:cNvSpPr>
          <p:nvPr>
            <p:ph idx="1"/>
          </p:nvPr>
        </p:nvSpPr>
        <p:spPr/>
        <p:txBody>
          <a:bodyPr>
            <a:normAutofit fontScale="92500" lnSpcReduction="10000"/>
          </a:bodyPr>
          <a:lstStyle/>
          <a:p>
            <a:r>
              <a:rPr lang="zh-TW" altLang="en-US" dirty="0"/>
              <a:t>在中央處理器和記憶體的連結架構裡，有一些用來傳輸電子訊號的傳輸工具，稱為</a:t>
            </a:r>
            <a:r>
              <a:rPr lang="zh-TW" altLang="en-US" dirty="0">
                <a:solidFill>
                  <a:srgbClr val="C00000"/>
                </a:solidFill>
              </a:rPr>
              <a:t>匯流排</a:t>
            </a:r>
            <a:r>
              <a:rPr lang="en-US" altLang="zh-TW" dirty="0"/>
              <a:t>(</a:t>
            </a:r>
            <a:r>
              <a:rPr lang="en-US" altLang="zh-TW" dirty="0" smtClean="0"/>
              <a:t>bus)</a:t>
            </a:r>
            <a:r>
              <a:rPr lang="zh-TW" altLang="en-US" dirty="0" smtClean="0"/>
              <a:t>。</a:t>
            </a:r>
            <a:endParaRPr lang="en-US" altLang="zh-TW" dirty="0" smtClean="0"/>
          </a:p>
          <a:p>
            <a:r>
              <a:rPr lang="zh-TW" altLang="en-US" dirty="0" smtClean="0"/>
              <a:t>分為：</a:t>
            </a:r>
            <a:endParaRPr lang="en-US" altLang="zh-TW" dirty="0" smtClean="0"/>
          </a:p>
          <a:p>
            <a:pPr lvl="1"/>
            <a:r>
              <a:rPr lang="zh-TW" altLang="en-US" dirty="0" smtClean="0"/>
              <a:t>控制</a:t>
            </a:r>
            <a:r>
              <a:rPr lang="zh-TW" altLang="en-US" dirty="0"/>
              <a:t>匯流排</a:t>
            </a:r>
            <a:r>
              <a:rPr lang="en-US" altLang="zh-TW" dirty="0"/>
              <a:t>(control bus</a:t>
            </a:r>
            <a:r>
              <a:rPr lang="en-US" altLang="zh-TW" dirty="0" smtClean="0"/>
              <a:t>)</a:t>
            </a:r>
          </a:p>
          <a:p>
            <a:pPr lvl="1"/>
            <a:r>
              <a:rPr lang="zh-TW" altLang="en-US" dirty="0" smtClean="0"/>
              <a:t>位</a:t>
            </a:r>
            <a:r>
              <a:rPr lang="zh-TW" altLang="en-US" dirty="0"/>
              <a:t>址匯流排</a:t>
            </a:r>
            <a:r>
              <a:rPr lang="en-US" altLang="zh-TW" dirty="0"/>
              <a:t>(address bus</a:t>
            </a:r>
            <a:r>
              <a:rPr lang="en-US" altLang="zh-TW" dirty="0" smtClean="0"/>
              <a:t>)</a:t>
            </a:r>
          </a:p>
          <a:p>
            <a:pPr lvl="1"/>
            <a:r>
              <a:rPr lang="zh-TW" altLang="en-US" dirty="0" smtClean="0"/>
              <a:t>資料</a:t>
            </a:r>
            <a:r>
              <a:rPr lang="zh-TW" altLang="en-US" dirty="0"/>
              <a:t>匯流排</a:t>
            </a:r>
            <a:r>
              <a:rPr lang="en-US" altLang="zh-TW" dirty="0"/>
              <a:t>(data bus</a:t>
            </a:r>
            <a:r>
              <a:rPr lang="en-US" altLang="zh-TW" dirty="0" smtClean="0"/>
              <a:t>)</a:t>
            </a:r>
            <a:endParaRPr lang="zh-TW" altLang="en-US" dirty="0"/>
          </a:p>
          <a:p>
            <a:endParaRPr lang="zh-TW" altLang="en-US" dirty="0"/>
          </a:p>
        </p:txBody>
      </p:sp>
    </p:spTree>
    <p:extLst>
      <p:ext uri="{BB962C8B-B14F-4D97-AF65-F5344CB8AC3E}">
        <p14:creationId xmlns:p14="http://schemas.microsoft.com/office/powerpoint/2010/main" val="18789116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匯流排</a:t>
            </a:r>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3988008533"/>
              </p:ext>
            </p:extLst>
          </p:nvPr>
        </p:nvGraphicFramePr>
        <p:xfrm>
          <a:off x="457200" y="1424122"/>
          <a:ext cx="8229600" cy="2934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36220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3-1 </a:t>
            </a:r>
            <a:r>
              <a:rPr lang="zh-TW" altLang="en-US" dirty="0"/>
              <a:t>中央處理器</a:t>
            </a:r>
          </a:p>
        </p:txBody>
      </p:sp>
      <p:sp>
        <p:nvSpPr>
          <p:cNvPr id="5" name="內容版面配置區 4"/>
          <p:cNvSpPr>
            <a:spLocks noGrp="1"/>
          </p:cNvSpPr>
          <p:nvPr>
            <p:ph idx="1"/>
          </p:nvPr>
        </p:nvSpPr>
        <p:spPr/>
        <p:txBody>
          <a:bodyPr>
            <a:normAutofit/>
          </a:bodyPr>
          <a:lstStyle/>
          <a:p>
            <a:r>
              <a:rPr lang="zh-TW" altLang="en-US" dirty="0"/>
              <a:t>在微處理器的發展史上，最主要</a:t>
            </a:r>
            <a:r>
              <a:rPr lang="zh-TW" altLang="en-US" dirty="0" smtClean="0"/>
              <a:t>是</a:t>
            </a:r>
            <a:r>
              <a:rPr lang="en-US" altLang="zh-TW" dirty="0" smtClean="0"/>
              <a:t>Intel</a:t>
            </a:r>
            <a:r>
              <a:rPr lang="zh-TW" altLang="en-US" dirty="0" smtClean="0"/>
              <a:t>和</a:t>
            </a:r>
            <a:r>
              <a:rPr lang="en-US" altLang="zh-TW" dirty="0" smtClean="0"/>
              <a:t>AMD</a:t>
            </a:r>
            <a:r>
              <a:rPr lang="zh-TW" altLang="en-US" dirty="0" smtClean="0"/>
              <a:t>的</a:t>
            </a:r>
            <a:r>
              <a:rPr lang="zh-TW" altLang="en-US" dirty="0"/>
              <a:t>兩雄對決，當然</a:t>
            </a:r>
            <a:r>
              <a:rPr lang="zh-TW" altLang="en-US" dirty="0" smtClean="0"/>
              <a:t>還有</a:t>
            </a:r>
            <a:r>
              <a:rPr lang="zh-TW" altLang="en-US" dirty="0"/>
              <a:t>其他</a:t>
            </a:r>
            <a:r>
              <a:rPr lang="zh-TW" altLang="en-US" dirty="0" smtClean="0"/>
              <a:t>競爭者，</a:t>
            </a:r>
            <a:r>
              <a:rPr lang="zh-TW" altLang="en-US" dirty="0"/>
              <a:t>如：</a:t>
            </a:r>
            <a:r>
              <a:rPr lang="en-US" altLang="zh-TW" dirty="0"/>
              <a:t>Motorola</a:t>
            </a:r>
            <a:r>
              <a:rPr lang="zh-TW" altLang="en-US" dirty="0" smtClean="0"/>
              <a:t>及</a:t>
            </a:r>
            <a:r>
              <a:rPr lang="en-US" altLang="zh-TW" dirty="0" smtClean="0"/>
              <a:t>VIA (</a:t>
            </a:r>
            <a:r>
              <a:rPr lang="zh-TW" altLang="en-US" dirty="0"/>
              <a:t>威盛</a:t>
            </a:r>
            <a:r>
              <a:rPr lang="en-US" altLang="zh-TW" dirty="0"/>
              <a:t>)</a:t>
            </a:r>
            <a:r>
              <a:rPr lang="zh-TW" altLang="en-US" dirty="0" smtClean="0"/>
              <a:t>等。</a:t>
            </a:r>
            <a:endParaRPr lang="zh-TW" altLang="en-US" dirty="0"/>
          </a:p>
          <a:p>
            <a:endParaRPr lang="zh-TW" altLang="en-US" dirty="0"/>
          </a:p>
        </p:txBody>
      </p:sp>
      <p:pic>
        <p:nvPicPr>
          <p:cNvPr id="7" name="圖片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27095" y="3426845"/>
            <a:ext cx="1530170" cy="1530170"/>
          </a:xfrm>
          <a:prstGeom prst="rect">
            <a:avLst/>
          </a:prstGeom>
        </p:spPr>
      </p:pic>
      <p:pic>
        <p:nvPicPr>
          <p:cNvPr id="8" name="Picture 2" descr="http://wpengine.com/wp-content/uploads/2015/04/amd-logo.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96825" y="3921900"/>
            <a:ext cx="2062757" cy="794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4716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25469" y="828124"/>
            <a:ext cx="4680519" cy="830997"/>
          </a:xfrm>
          <a:prstGeom prst="rect">
            <a:avLst/>
          </a:prstGeom>
          <a:solidFill>
            <a:schemeClr val="accent4">
              <a:lumMod val="20000"/>
              <a:lumOff val="80000"/>
            </a:schemeClr>
          </a:solidFill>
          <a:ln w="19050">
            <a:solidFill>
              <a:schemeClr val="tx1"/>
            </a:solidFill>
          </a:ln>
        </p:spPr>
        <p:txBody>
          <a:bodyPr wrap="square">
            <a:spAutoFit/>
          </a:bodyPr>
          <a:lstStyle/>
          <a:p>
            <a:r>
              <a:rPr lang="zh-TW" altLang="en-US" sz="2400" b="1" dirty="0">
                <a:latin typeface="微軟正黑體" pitchFamily="34" charset="-120"/>
                <a:ea typeface="微軟正黑體" pitchFamily="34" charset="-120"/>
              </a:rPr>
              <a:t>電腦基礎元件由真空管、電晶體、積體電路到超大型積體電路</a:t>
            </a:r>
          </a:p>
        </p:txBody>
      </p:sp>
      <p:pic>
        <p:nvPicPr>
          <p:cNvPr id="9" name="Picture 2"/>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21232036">
            <a:off x="584085" y="748743"/>
            <a:ext cx="1156055" cy="2808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21606" y="828124"/>
            <a:ext cx="1066929" cy="1959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88216" y="1841362"/>
            <a:ext cx="806453" cy="189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690014" y="1630663"/>
            <a:ext cx="3024139" cy="2265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691680" y="3028336"/>
            <a:ext cx="2155062" cy="17351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7"/>
          <p:cNvPicPr>
            <a:picLocks noChangeAspect="1" noChangeArrowheads="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91443" y="3346334"/>
            <a:ext cx="2003056" cy="142194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34751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 </a:t>
            </a:r>
            <a:r>
              <a:rPr lang="zh-TW" altLang="en-US" dirty="0"/>
              <a:t>中央處理器</a:t>
            </a:r>
          </a:p>
        </p:txBody>
      </p:sp>
      <p:sp>
        <p:nvSpPr>
          <p:cNvPr id="3" name="內容版面配置區 2"/>
          <p:cNvSpPr>
            <a:spLocks noGrp="1"/>
          </p:cNvSpPr>
          <p:nvPr>
            <p:ph idx="1"/>
          </p:nvPr>
        </p:nvSpPr>
        <p:spPr/>
        <p:txBody>
          <a:bodyPr/>
          <a:lstStyle/>
          <a:p>
            <a:r>
              <a:rPr lang="zh-TW" altLang="en-US" dirty="0"/>
              <a:t>微處理器的設計極為複雜，很多關鍵的設計都已被這些主要的設計公司專利化。</a:t>
            </a:r>
            <a:endParaRPr lang="en-US" altLang="zh-TW" dirty="0"/>
          </a:p>
          <a:p>
            <a:r>
              <a:rPr lang="zh-TW" altLang="en-US" dirty="0"/>
              <a:t>這些公司又常因侵權而引發訴訟，最後通常會謀求妥協方案，彼此互相交換專利設計。</a:t>
            </a:r>
          </a:p>
          <a:p>
            <a:endParaRPr lang="zh-TW" altLang="en-US" dirty="0"/>
          </a:p>
        </p:txBody>
      </p:sp>
    </p:spTree>
    <p:extLst>
      <p:ext uri="{BB962C8B-B14F-4D97-AF65-F5344CB8AC3E}">
        <p14:creationId xmlns:p14="http://schemas.microsoft.com/office/powerpoint/2010/main" val="899718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smtClean="0"/>
              <a:t>微處理器發展簡史</a:t>
            </a:r>
            <a:endParaRPr lang="zh-TW" altLang="en-US" dirty="0"/>
          </a:p>
        </p:txBody>
      </p:sp>
      <p:sp>
        <p:nvSpPr>
          <p:cNvPr id="8" name="內容版面配置區 7"/>
          <p:cNvSpPr>
            <a:spLocks noGrp="1"/>
          </p:cNvSpPr>
          <p:nvPr>
            <p:ph idx="1"/>
          </p:nvPr>
        </p:nvSpPr>
        <p:spPr/>
        <p:txBody>
          <a:bodyPr/>
          <a:lstStyle/>
          <a:p>
            <a:endParaRPr lang="zh-TW" alt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686" y="1436153"/>
            <a:ext cx="5481192" cy="3143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05454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微處理器發展簡史</a:t>
            </a:r>
            <a:endParaRPr lang="zh-TW" altLang="en-US" dirty="0"/>
          </a:p>
        </p:txBody>
      </p:sp>
      <p:sp>
        <p:nvSpPr>
          <p:cNvPr id="6" name="內容版面配置區 5"/>
          <p:cNvSpPr>
            <a:spLocks noGrp="1"/>
          </p:cNvSpPr>
          <p:nvPr>
            <p:ph idx="1"/>
          </p:nvPr>
        </p:nvSpPr>
        <p:spPr/>
        <p:txBody>
          <a:bodyPr/>
          <a:lstStyle/>
          <a:p>
            <a:endParaRPr lang="zh-TW"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786" y="1902851"/>
            <a:ext cx="5690585" cy="2766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794" y="1629882"/>
            <a:ext cx="5627467" cy="291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47418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微處理器發展簡史</a:t>
            </a:r>
            <a:endParaRPr lang="zh-TW" altLang="en-US" dirty="0"/>
          </a:p>
        </p:txBody>
      </p:sp>
      <p:sp>
        <p:nvSpPr>
          <p:cNvPr id="5" name="內容版面配置區 4"/>
          <p:cNvSpPr>
            <a:spLocks noGrp="1"/>
          </p:cNvSpPr>
          <p:nvPr>
            <p:ph idx="1"/>
          </p:nvPr>
        </p:nvSpPr>
        <p:spPr/>
        <p:txBody>
          <a:bodyPr/>
          <a:lstStyle/>
          <a:p>
            <a:endParaRPr lang="zh-TW" alt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150" y="2072696"/>
            <a:ext cx="8028000" cy="2312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255" y="1660399"/>
            <a:ext cx="7964545" cy="412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96232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3-2 </a:t>
            </a:r>
            <a:r>
              <a:rPr lang="zh-TW" altLang="en-US" dirty="0"/>
              <a:t>主記憶體</a:t>
            </a:r>
          </a:p>
        </p:txBody>
      </p:sp>
      <p:sp>
        <p:nvSpPr>
          <p:cNvPr id="4" name="內容版面配置區 3"/>
          <p:cNvSpPr>
            <a:spLocks noGrp="1"/>
          </p:cNvSpPr>
          <p:nvPr>
            <p:ph idx="1"/>
          </p:nvPr>
        </p:nvSpPr>
        <p:spPr/>
        <p:txBody>
          <a:bodyPr/>
          <a:lstStyle/>
          <a:p>
            <a:r>
              <a:rPr lang="zh-TW" altLang="en-US" dirty="0"/>
              <a:t>記憶體依速度、單位價格及屬性等分成多種</a:t>
            </a:r>
            <a:r>
              <a:rPr lang="zh-TW" altLang="en-US" dirty="0" smtClean="0"/>
              <a:t>類型。</a:t>
            </a:r>
            <a:endParaRPr lang="en-US" altLang="zh-TW" dirty="0" smtClean="0"/>
          </a:p>
          <a:p>
            <a:endParaRPr lang="zh-TW" alt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1740" y="2211710"/>
            <a:ext cx="4728370" cy="2779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80385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3-2 </a:t>
            </a:r>
            <a:r>
              <a:rPr lang="zh-TW" altLang="en-US" dirty="0"/>
              <a:t>主記憶體</a:t>
            </a:r>
          </a:p>
        </p:txBody>
      </p:sp>
      <p:sp>
        <p:nvSpPr>
          <p:cNvPr id="4" name="內容版面配置區 3"/>
          <p:cNvSpPr>
            <a:spLocks noGrp="1"/>
          </p:cNvSpPr>
          <p:nvPr>
            <p:ph idx="1"/>
          </p:nvPr>
        </p:nvSpPr>
        <p:spPr>
          <a:xfrm>
            <a:off x="457201" y="1660399"/>
            <a:ext cx="4609855" cy="2934224"/>
          </a:xfrm>
        </p:spPr>
        <p:txBody>
          <a:bodyPr>
            <a:normAutofit fontScale="85000" lnSpcReduction="10000"/>
          </a:bodyPr>
          <a:lstStyle/>
          <a:p>
            <a:r>
              <a:rPr lang="zh-TW" altLang="en-US" dirty="0" smtClean="0"/>
              <a:t>記憶體是</a:t>
            </a:r>
            <a:r>
              <a:rPr lang="zh-TW" altLang="en-US" dirty="0"/>
              <a:t>用來儲存數位資料以及運算後</a:t>
            </a:r>
            <a:r>
              <a:rPr lang="zh-TW" altLang="en-US" dirty="0" smtClean="0"/>
              <a:t>的結果。</a:t>
            </a:r>
            <a:endParaRPr lang="en-US" altLang="zh-TW" dirty="0" smtClean="0"/>
          </a:p>
          <a:p>
            <a:r>
              <a:rPr lang="zh-TW" altLang="en-US" dirty="0" smtClean="0"/>
              <a:t>在</a:t>
            </a:r>
            <a:r>
              <a:rPr lang="zh-TW" altLang="en-US" dirty="0"/>
              <a:t>馮紐曼模式裡</a:t>
            </a:r>
            <a:r>
              <a:rPr lang="zh-TW" altLang="en-US" dirty="0" smtClean="0"/>
              <a:t>，記憶體同時儲存</a:t>
            </a:r>
            <a:r>
              <a:rPr lang="zh-TW" altLang="en-US" dirty="0"/>
              <a:t>程式及資料，</a:t>
            </a:r>
            <a:r>
              <a:rPr lang="zh-TW" altLang="en-US" dirty="0" smtClean="0"/>
              <a:t>當操作不同程序</a:t>
            </a:r>
            <a:r>
              <a:rPr lang="zh-TW" altLang="en-US" dirty="0"/>
              <a:t>時，只要載入相對應的程式即可，不必</a:t>
            </a:r>
            <a:r>
              <a:rPr lang="zh-TW" altLang="en-US" dirty="0" smtClean="0"/>
              <a:t>另外改變</a:t>
            </a:r>
            <a:r>
              <a:rPr lang="zh-TW" altLang="en-US" dirty="0"/>
              <a:t>硬體。</a:t>
            </a:r>
          </a:p>
          <a:p>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62110" y="1761660"/>
            <a:ext cx="2609050" cy="2609050"/>
          </a:xfrm>
          <a:prstGeom prst="rect">
            <a:avLst/>
          </a:prstGeom>
        </p:spPr>
      </p:pic>
    </p:spTree>
    <p:extLst>
      <p:ext uri="{BB962C8B-B14F-4D97-AF65-F5344CB8AC3E}">
        <p14:creationId xmlns:p14="http://schemas.microsoft.com/office/powerpoint/2010/main" val="36882348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 </a:t>
            </a:r>
            <a:r>
              <a:rPr lang="zh-TW" altLang="en-US" dirty="0"/>
              <a:t>主記憶體</a:t>
            </a:r>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939623989"/>
              </p:ext>
            </p:extLst>
          </p:nvPr>
        </p:nvGraphicFramePr>
        <p:xfrm>
          <a:off x="457200" y="1424123"/>
          <a:ext cx="8229600" cy="3172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44697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3-2 </a:t>
            </a:r>
            <a:r>
              <a:rPr lang="zh-TW" altLang="en-US" dirty="0"/>
              <a:t>主記憶體</a:t>
            </a:r>
          </a:p>
        </p:txBody>
      </p:sp>
      <p:sp>
        <p:nvSpPr>
          <p:cNvPr id="4" name="內容版面配置區 3"/>
          <p:cNvSpPr>
            <a:spLocks noGrp="1"/>
          </p:cNvSpPr>
          <p:nvPr>
            <p:ph idx="1"/>
          </p:nvPr>
        </p:nvSpPr>
        <p:spPr/>
        <p:txBody>
          <a:bodyPr>
            <a:normAutofit/>
          </a:bodyPr>
          <a:lstStyle/>
          <a:p>
            <a:r>
              <a:rPr lang="en-US" altLang="zh-TW" sz="2600" dirty="0" smtClean="0"/>
              <a:t>CPU</a:t>
            </a:r>
            <a:r>
              <a:rPr lang="zh-TW" altLang="en-US" sz="2600" dirty="0" smtClean="0"/>
              <a:t>執行時，若每次都從主記憶體擷取資料，因主記憶體傳送資料到</a:t>
            </a:r>
            <a:r>
              <a:rPr lang="en-US" altLang="zh-TW" sz="2600" dirty="0" smtClean="0"/>
              <a:t>CPU</a:t>
            </a:r>
            <a:r>
              <a:rPr lang="zh-TW" altLang="en-US" sz="2600" dirty="0" smtClean="0"/>
              <a:t>的速度較慢，效率會較差，因此使用</a:t>
            </a:r>
            <a:r>
              <a:rPr lang="zh-TW" altLang="en-US" sz="2600" dirty="0">
                <a:solidFill>
                  <a:srgbClr val="C00000"/>
                </a:solidFill>
              </a:rPr>
              <a:t>快取記憶體</a:t>
            </a:r>
            <a:r>
              <a:rPr lang="en-US" altLang="zh-TW" sz="2600" dirty="0"/>
              <a:t>(cache</a:t>
            </a:r>
            <a:r>
              <a:rPr lang="en-US" altLang="zh-TW" sz="2600" dirty="0" smtClean="0"/>
              <a:t>)</a:t>
            </a:r>
            <a:r>
              <a:rPr lang="zh-TW" altLang="en-US" sz="2600" dirty="0" smtClean="0"/>
              <a:t>可</a:t>
            </a:r>
            <a:r>
              <a:rPr lang="zh-TW" altLang="en-US" sz="2600" dirty="0"/>
              <a:t>提高</a:t>
            </a:r>
            <a:r>
              <a:rPr lang="en-US" altLang="zh-TW" sz="2600" dirty="0"/>
              <a:t>CPU</a:t>
            </a:r>
            <a:r>
              <a:rPr lang="zh-TW" altLang="en-US" sz="2600" dirty="0"/>
              <a:t>與記憶體間之頻寬</a:t>
            </a:r>
            <a:r>
              <a:rPr lang="zh-TW" altLang="en-US" sz="2600" dirty="0" smtClean="0"/>
              <a:t>。</a:t>
            </a:r>
            <a:endParaRPr lang="zh-TW" altLang="en-US" sz="2600" dirty="0"/>
          </a:p>
        </p:txBody>
      </p:sp>
    </p:spTree>
    <p:extLst>
      <p:ext uri="{BB962C8B-B14F-4D97-AF65-F5344CB8AC3E}">
        <p14:creationId xmlns:p14="http://schemas.microsoft.com/office/powerpoint/2010/main" val="25323660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3-2 </a:t>
            </a:r>
            <a:r>
              <a:rPr lang="zh-TW" altLang="en-US" dirty="0" smtClean="0"/>
              <a:t>主記憶體</a:t>
            </a:r>
            <a:endParaRPr lang="zh-TW" altLang="en-US" dirty="0"/>
          </a:p>
        </p:txBody>
      </p:sp>
      <p:sp>
        <p:nvSpPr>
          <p:cNvPr id="3" name="內容版面配置區 2"/>
          <p:cNvSpPr>
            <a:spLocks noGrp="1"/>
          </p:cNvSpPr>
          <p:nvPr>
            <p:ph idx="1"/>
          </p:nvPr>
        </p:nvSpPr>
        <p:spPr/>
        <p:txBody>
          <a:bodyPr/>
          <a:lstStyle/>
          <a:p>
            <a:pPr lvl="0"/>
            <a:r>
              <a:rPr lang="zh-TW" altLang="zh-TW" smtClean="0"/>
              <a:t>馮紐曼瓶頸</a:t>
            </a:r>
            <a:r>
              <a:rPr lang="en-US" altLang="zh-TW" smtClean="0"/>
              <a:t> (von Neumann Bottleneck)</a:t>
            </a:r>
            <a:r>
              <a:rPr lang="zh-TW" altLang="zh-TW" smtClean="0"/>
              <a:t> </a:t>
            </a:r>
          </a:p>
          <a:p>
            <a:pPr lvl="1"/>
            <a:r>
              <a:rPr lang="zh-TW" altLang="zh-TW" smtClean="0"/>
              <a:t>不論</a:t>
            </a:r>
            <a:r>
              <a:rPr lang="en-US" altLang="zh-TW" smtClean="0"/>
              <a:t>CPU</a:t>
            </a:r>
            <a:r>
              <a:rPr lang="zh-TW" altLang="zh-TW" smtClean="0"/>
              <a:t>與記憶體的速度有多快，整個系統的速度終將受限於匯流排</a:t>
            </a:r>
            <a:r>
              <a:rPr lang="en-US" altLang="zh-TW" smtClean="0"/>
              <a:t>(bus)</a:t>
            </a:r>
            <a:r>
              <a:rPr lang="zh-TW" altLang="zh-TW" smtClean="0"/>
              <a:t>的速度。</a:t>
            </a:r>
          </a:p>
          <a:p>
            <a:endParaRPr lang="zh-TW" altLang="en-US" dirty="0"/>
          </a:p>
        </p:txBody>
      </p:sp>
    </p:spTree>
    <p:extLst>
      <p:ext uri="{BB962C8B-B14F-4D97-AF65-F5344CB8AC3E}">
        <p14:creationId xmlns:p14="http://schemas.microsoft.com/office/powerpoint/2010/main" val="7155819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3-2 </a:t>
            </a:r>
            <a:r>
              <a:rPr lang="zh-TW" altLang="en-US" dirty="0"/>
              <a:t>主記憶體</a:t>
            </a:r>
          </a:p>
        </p:txBody>
      </p:sp>
      <p:sp>
        <p:nvSpPr>
          <p:cNvPr id="4" name="內容版面配置區 3"/>
          <p:cNvSpPr>
            <a:spLocks noGrp="1"/>
          </p:cNvSpPr>
          <p:nvPr>
            <p:ph idx="1"/>
          </p:nvPr>
        </p:nvSpPr>
        <p:spPr>
          <a:xfrm>
            <a:off x="457200" y="1660399"/>
            <a:ext cx="3699582" cy="2934224"/>
          </a:xfrm>
        </p:spPr>
        <p:txBody>
          <a:bodyPr>
            <a:normAutofit/>
          </a:bodyPr>
          <a:lstStyle/>
          <a:p>
            <a:r>
              <a:rPr lang="zh-TW" altLang="en-US" dirty="0"/>
              <a:t>主記憶體的每個位置都有個位址</a:t>
            </a:r>
            <a:r>
              <a:rPr lang="zh-TW" altLang="en-US" dirty="0" smtClean="0"/>
              <a:t>，才能</a:t>
            </a:r>
            <a:r>
              <a:rPr lang="zh-TW" altLang="en-US" dirty="0"/>
              <a:t>去存取它的內容</a:t>
            </a:r>
            <a:r>
              <a:rPr lang="zh-TW" altLang="en-US" dirty="0" smtClean="0"/>
              <a:t>。</a:t>
            </a:r>
            <a:endParaRPr lang="zh-TW" altLang="en-US" dirty="0"/>
          </a:p>
        </p:txBody>
      </p:sp>
      <p:sp>
        <p:nvSpPr>
          <p:cNvPr id="6" name="矩形 5"/>
          <p:cNvSpPr/>
          <p:nvPr/>
        </p:nvSpPr>
        <p:spPr>
          <a:xfrm>
            <a:off x="997614" y="3725619"/>
            <a:ext cx="3150350" cy="646331"/>
          </a:xfrm>
          <a:prstGeom prst="rect">
            <a:avLst/>
          </a:prstGeom>
          <a:ln/>
        </p:spPr>
        <p:style>
          <a:lnRef idx="1">
            <a:schemeClr val="accent2"/>
          </a:lnRef>
          <a:fillRef idx="3">
            <a:schemeClr val="accent2"/>
          </a:fillRef>
          <a:effectRef idx="2">
            <a:schemeClr val="accent2"/>
          </a:effectRef>
          <a:fontRef idx="minor">
            <a:schemeClr val="lt1"/>
          </a:fontRef>
        </p:style>
        <p:txBody>
          <a:bodyPr wrap="square">
            <a:spAutoFit/>
          </a:bodyPr>
          <a:lstStyle/>
          <a:p>
            <a:r>
              <a:rPr lang="zh-TW" altLang="en-US" b="1" dirty="0" smtClean="0">
                <a:latin typeface="微軟正黑體" pitchFamily="34" charset="-120"/>
                <a:ea typeface="微軟正黑體" pitchFamily="34" charset="-120"/>
              </a:rPr>
              <a:t>以</a:t>
            </a:r>
            <a:r>
              <a:rPr lang="en-US" altLang="zh-TW" b="1" dirty="0" smtClean="0">
                <a:latin typeface="微軟正黑體" pitchFamily="34" charset="-120"/>
                <a:ea typeface="微軟正黑體" pitchFamily="34" charset="-120"/>
              </a:rPr>
              <a:t>16</a:t>
            </a:r>
            <a:r>
              <a:rPr lang="zh-TW" altLang="en-US" b="1" dirty="0" smtClean="0">
                <a:latin typeface="微軟正黑體" pitchFamily="34" charset="-120"/>
                <a:ea typeface="微軟正黑體" pitchFamily="34" charset="-120"/>
              </a:rPr>
              <a:t>個位元表示位址，最多可表示</a:t>
            </a:r>
            <a:r>
              <a:rPr lang="en-US" altLang="zh-TW" b="1" dirty="0" smtClean="0">
                <a:latin typeface="微軟正黑體" pitchFamily="34" charset="-120"/>
                <a:ea typeface="微軟正黑體" pitchFamily="34" charset="-120"/>
              </a:rPr>
              <a:t>2</a:t>
            </a:r>
            <a:r>
              <a:rPr lang="en-US" altLang="zh-TW" b="1" baseline="30000" dirty="0" smtClean="0">
                <a:latin typeface="微軟正黑體" pitchFamily="34" charset="-120"/>
                <a:ea typeface="微軟正黑體" pitchFamily="34" charset="-120"/>
              </a:rPr>
              <a:t>16</a:t>
            </a:r>
            <a:r>
              <a:rPr lang="en-US" altLang="zh-TW" b="1" dirty="0" smtClean="0">
                <a:latin typeface="微軟正黑體" pitchFamily="34" charset="-120"/>
                <a:ea typeface="微軟正黑體" pitchFamily="34" charset="-120"/>
              </a:rPr>
              <a:t> = 65536</a:t>
            </a:r>
            <a:r>
              <a:rPr lang="zh-TW" altLang="en-US" b="1" dirty="0" smtClean="0">
                <a:latin typeface="微軟正黑體" pitchFamily="34" charset="-120"/>
                <a:ea typeface="微軟正黑體" pitchFamily="34" charset="-120"/>
              </a:rPr>
              <a:t>個位址</a:t>
            </a:r>
            <a:endParaRPr lang="zh-TW" altLang="en-US" b="1" dirty="0">
              <a:latin typeface="微軟正黑體" pitchFamily="34" charset="-120"/>
              <a:ea typeface="微軟正黑體" pitchFamily="34" charset="-12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6975" y="1660398"/>
            <a:ext cx="3870430" cy="2822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42757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solidFill>
                  <a:srgbClr val="C00000"/>
                </a:solidFill>
              </a:rPr>
              <a:t>夢想無界的晶片傳奇</a:t>
            </a:r>
            <a:endParaRPr lang="en-US" altLang="zh-TW" dirty="0" smtClean="0">
              <a:solidFill>
                <a:srgbClr val="C00000"/>
              </a:solidFill>
            </a:endParaRPr>
          </a:p>
          <a:p>
            <a:r>
              <a:rPr lang="zh-TW" altLang="en-US" dirty="0" smtClean="0"/>
              <a:t>晶片是積體電路成品的別稱，依功能可區分為處理器晶片、記憶體晶片、系統晶片、特定用途晶片等，應用非常廣泛，幾乎涵蓋了任何需要運算、存取、通訊、感測、顯影等功用的電子裝置。</a:t>
            </a:r>
            <a:endParaRPr lang="en-US" altLang="zh-TW" dirty="0" smtClean="0"/>
          </a:p>
        </p:txBody>
      </p:sp>
    </p:spTree>
    <p:extLst>
      <p:ext uri="{BB962C8B-B14F-4D97-AF65-F5344CB8AC3E}">
        <p14:creationId xmlns:p14="http://schemas.microsoft.com/office/powerpoint/2010/main" val="20530584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3-2 </a:t>
            </a:r>
            <a:r>
              <a:rPr lang="zh-TW" altLang="en-US" dirty="0"/>
              <a:t>主記憶體</a:t>
            </a:r>
          </a:p>
        </p:txBody>
      </p:sp>
      <p:sp>
        <p:nvSpPr>
          <p:cNvPr id="5" name="內容版面配置區 4"/>
          <p:cNvSpPr>
            <a:spLocks noGrp="1"/>
          </p:cNvSpPr>
          <p:nvPr>
            <p:ph idx="1"/>
          </p:nvPr>
        </p:nvSpPr>
        <p:spPr/>
        <p:txBody>
          <a:bodyPr>
            <a:normAutofit/>
          </a:bodyPr>
          <a:lstStyle/>
          <a:p>
            <a:r>
              <a:rPr lang="zh-TW" altLang="en-US" dirty="0"/>
              <a:t>假設每個位置存放</a:t>
            </a:r>
            <a:r>
              <a:rPr lang="en-US" altLang="zh-TW" dirty="0"/>
              <a:t>8</a:t>
            </a:r>
            <a:r>
              <a:rPr lang="zh-TW" altLang="en-US" dirty="0"/>
              <a:t>個位</a:t>
            </a:r>
            <a:r>
              <a:rPr lang="zh-TW" altLang="en-US" dirty="0" smtClean="0"/>
              <a:t>元</a:t>
            </a:r>
            <a:r>
              <a:rPr lang="en-US" altLang="zh-TW" dirty="0" smtClean="0"/>
              <a:t>(1 byte</a:t>
            </a:r>
            <a:r>
              <a:rPr lang="en-US" altLang="zh-TW" dirty="0"/>
              <a:t>)</a:t>
            </a:r>
            <a:r>
              <a:rPr lang="zh-TW" altLang="en-US" dirty="0" smtClean="0"/>
              <a:t>，若電腦</a:t>
            </a:r>
            <a:r>
              <a:rPr lang="zh-TW" altLang="en-US" dirty="0"/>
              <a:t>有</a:t>
            </a:r>
            <a:r>
              <a:rPr lang="en-US" altLang="zh-TW" dirty="0" smtClean="0"/>
              <a:t>32 MB</a:t>
            </a:r>
            <a:r>
              <a:rPr lang="zh-TW" altLang="en-US" dirty="0" smtClean="0"/>
              <a:t>，至少</a:t>
            </a:r>
            <a:r>
              <a:rPr lang="zh-TW" altLang="en-US" dirty="0"/>
              <a:t>需要幾個位元來</a:t>
            </a:r>
            <a:r>
              <a:rPr lang="zh-TW" altLang="en-US" dirty="0" smtClean="0"/>
              <a:t>表示位址</a:t>
            </a:r>
            <a:r>
              <a:rPr lang="zh-TW" altLang="en-US" dirty="0"/>
              <a:t>呢</a:t>
            </a:r>
            <a:r>
              <a:rPr lang="zh-TW" altLang="en-US" dirty="0" smtClean="0"/>
              <a:t>？也就是多少位元，其組合</a:t>
            </a:r>
            <a:r>
              <a:rPr lang="zh-TW" altLang="en-US" dirty="0"/>
              <a:t>數至少有</a:t>
            </a:r>
            <a:r>
              <a:rPr lang="en-US" altLang="zh-TW" dirty="0" err="1" smtClean="0"/>
              <a:t>32M</a:t>
            </a:r>
            <a:r>
              <a:rPr lang="zh-TW" altLang="en-US" dirty="0"/>
              <a:t>種呢</a:t>
            </a:r>
            <a:r>
              <a:rPr lang="zh-TW" altLang="en-US" dirty="0" smtClean="0"/>
              <a:t>？</a:t>
            </a:r>
            <a:r>
              <a:rPr lang="en-US" altLang="zh-TW" dirty="0" smtClean="0"/>
              <a:t/>
            </a:r>
            <a:br>
              <a:rPr lang="en-US" altLang="zh-TW" dirty="0" smtClean="0"/>
            </a:br>
            <a:r>
              <a:rPr lang="en-US" altLang="zh-TW" dirty="0" smtClean="0"/>
              <a:t/>
            </a:r>
            <a:br>
              <a:rPr lang="en-US" altLang="zh-TW" dirty="0" smtClean="0"/>
            </a:br>
            <a:r>
              <a:rPr lang="en-US" altLang="zh-TW" dirty="0" err="1" smtClean="0"/>
              <a:t>log</a:t>
            </a:r>
            <a:r>
              <a:rPr lang="en-US" altLang="zh-TW" baseline="-25000" dirty="0" err="1" smtClean="0"/>
              <a:t>2</a:t>
            </a:r>
            <a:r>
              <a:rPr lang="en-US" altLang="zh-TW" dirty="0" err="1" smtClean="0"/>
              <a:t>32M</a:t>
            </a:r>
            <a:r>
              <a:rPr lang="en-US" altLang="zh-TW" dirty="0" smtClean="0"/>
              <a:t> </a:t>
            </a:r>
            <a:r>
              <a:rPr lang="en-US" altLang="zh-TW" dirty="0"/>
              <a:t>= </a:t>
            </a:r>
            <a:r>
              <a:rPr lang="en-US" altLang="zh-TW" dirty="0" err="1"/>
              <a:t>log</a:t>
            </a:r>
            <a:r>
              <a:rPr lang="en-US" altLang="zh-TW" baseline="-25000" dirty="0" err="1"/>
              <a:t>2</a:t>
            </a:r>
            <a:r>
              <a:rPr lang="en-US" altLang="zh-TW" dirty="0" err="1"/>
              <a:t>2</a:t>
            </a:r>
            <a:r>
              <a:rPr lang="en-US" altLang="zh-TW" baseline="30000" dirty="0" err="1"/>
              <a:t>25</a:t>
            </a:r>
            <a:r>
              <a:rPr lang="en-US" altLang="zh-TW" dirty="0"/>
              <a:t> = 25</a:t>
            </a:r>
            <a:r>
              <a:rPr lang="zh-TW" altLang="en-US" dirty="0"/>
              <a:t>個位</a:t>
            </a:r>
            <a:r>
              <a:rPr lang="zh-TW" altLang="en-US" dirty="0" smtClean="0"/>
              <a:t>元</a:t>
            </a:r>
            <a:endParaRPr lang="zh-TW" altLang="en-US" dirty="0"/>
          </a:p>
          <a:p>
            <a:endParaRPr lang="zh-TW" altLang="en-US" dirty="0"/>
          </a:p>
        </p:txBody>
      </p:sp>
    </p:spTree>
    <p:extLst>
      <p:ext uri="{BB962C8B-B14F-4D97-AF65-F5344CB8AC3E}">
        <p14:creationId xmlns:p14="http://schemas.microsoft.com/office/powerpoint/2010/main" val="13908998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3-2 </a:t>
            </a:r>
            <a:r>
              <a:rPr lang="zh-TW" altLang="en-US" dirty="0"/>
              <a:t>主記憶體</a:t>
            </a:r>
          </a:p>
        </p:txBody>
      </p:sp>
      <p:sp>
        <p:nvSpPr>
          <p:cNvPr id="5" name="內容版面配置區 4"/>
          <p:cNvSpPr>
            <a:spLocks noGrp="1"/>
          </p:cNvSpPr>
          <p:nvPr>
            <p:ph idx="1"/>
          </p:nvPr>
        </p:nvSpPr>
        <p:spPr>
          <a:xfrm>
            <a:off x="5202070" y="2369227"/>
            <a:ext cx="3484730" cy="2225395"/>
          </a:xfrm>
        </p:spPr>
        <p:txBody>
          <a:bodyPr>
            <a:normAutofit/>
          </a:bodyPr>
          <a:lstStyle/>
          <a:p>
            <a:r>
              <a:rPr lang="zh-TW" altLang="en-US" dirty="0" smtClean="0"/>
              <a:t>兩者</a:t>
            </a:r>
            <a:r>
              <a:rPr lang="zh-TW" altLang="en-US" dirty="0"/>
              <a:t>都可隨機讀取資料，但</a:t>
            </a:r>
            <a:r>
              <a:rPr lang="en-US" altLang="zh-TW" dirty="0"/>
              <a:t>RAM</a:t>
            </a:r>
            <a:r>
              <a:rPr lang="zh-TW" altLang="en-US" dirty="0"/>
              <a:t>才可讓使用者隨意改寫內容。</a:t>
            </a:r>
          </a:p>
          <a:p>
            <a:endParaRPr lang="zh-TW" altLang="en-US" dirty="0"/>
          </a:p>
        </p:txBody>
      </p:sp>
      <p:graphicFrame>
        <p:nvGraphicFramePr>
          <p:cNvPr id="2" name="資料庫圖表 1"/>
          <p:cNvGraphicFramePr/>
          <p:nvPr>
            <p:extLst>
              <p:ext uri="{D42A27DB-BD31-4B8C-83A1-F6EECF244321}">
                <p14:modId xmlns:p14="http://schemas.microsoft.com/office/powerpoint/2010/main" val="3433563900"/>
              </p:ext>
            </p:extLst>
          </p:nvPr>
        </p:nvGraphicFramePr>
        <p:xfrm>
          <a:off x="437764" y="1491853"/>
          <a:ext cx="4523038" cy="2934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68898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3-2 </a:t>
            </a:r>
            <a:r>
              <a:rPr lang="zh-TW" altLang="en-US" dirty="0"/>
              <a:t>主記憶體</a:t>
            </a:r>
          </a:p>
        </p:txBody>
      </p:sp>
      <p:sp>
        <p:nvSpPr>
          <p:cNvPr id="5" name="內容版面配置區 4"/>
          <p:cNvSpPr>
            <a:spLocks noGrp="1"/>
          </p:cNvSpPr>
          <p:nvPr>
            <p:ph idx="1"/>
          </p:nvPr>
        </p:nvSpPr>
        <p:spPr/>
        <p:txBody>
          <a:bodyPr>
            <a:normAutofit/>
          </a:bodyPr>
          <a:lstStyle/>
          <a:p>
            <a:r>
              <a:rPr lang="en-US" altLang="zh-TW" dirty="0"/>
              <a:t>RAM</a:t>
            </a:r>
            <a:r>
              <a:rPr lang="zh-TW" altLang="en-US" dirty="0"/>
              <a:t>一旦關機後， 資料就不見</a:t>
            </a:r>
            <a:r>
              <a:rPr lang="zh-TW" altLang="en-US" dirty="0" smtClean="0"/>
              <a:t>了。</a:t>
            </a:r>
            <a:endParaRPr lang="en-US" altLang="zh-TW" dirty="0" smtClean="0"/>
          </a:p>
          <a:p>
            <a:r>
              <a:rPr lang="en-US" altLang="zh-TW" dirty="0" smtClean="0"/>
              <a:t>RAM</a:t>
            </a:r>
            <a:r>
              <a:rPr lang="zh-TW" altLang="en-US" dirty="0" smtClean="0"/>
              <a:t>有</a:t>
            </a:r>
            <a:r>
              <a:rPr lang="zh-TW" altLang="en-US" dirty="0"/>
              <a:t>兩種主流</a:t>
            </a:r>
            <a:r>
              <a:rPr lang="zh-TW" altLang="en-US" dirty="0" smtClean="0"/>
              <a:t>：</a:t>
            </a:r>
            <a:endParaRPr lang="en-US" altLang="zh-TW" dirty="0" smtClean="0"/>
          </a:p>
          <a:p>
            <a:pPr lvl="1"/>
            <a:r>
              <a:rPr lang="en-US" altLang="zh-TW" dirty="0"/>
              <a:t>SRAM (</a:t>
            </a:r>
            <a:r>
              <a:rPr lang="zh-TW" altLang="zh-TW" dirty="0"/>
              <a:t>靜態隨機存取記憶體</a:t>
            </a:r>
            <a:r>
              <a:rPr lang="en-US" altLang="zh-TW" dirty="0"/>
              <a:t>) </a:t>
            </a:r>
            <a:endParaRPr lang="en-US" altLang="zh-TW" dirty="0" smtClean="0"/>
          </a:p>
          <a:p>
            <a:pPr lvl="1"/>
            <a:r>
              <a:rPr lang="en-US" altLang="zh-TW" dirty="0"/>
              <a:t>DRAM (</a:t>
            </a:r>
            <a:r>
              <a:rPr lang="zh-TW" altLang="zh-TW" dirty="0"/>
              <a:t>動態隨機存取記憶體</a:t>
            </a:r>
            <a:r>
              <a:rPr lang="en-US" altLang="zh-TW" dirty="0"/>
              <a:t>)</a:t>
            </a:r>
            <a:endParaRPr lang="zh-TW" altLang="zh-TW" dirty="0"/>
          </a:p>
          <a:p>
            <a:pPr lvl="0"/>
            <a:endParaRPr lang="zh-TW" altLang="zh-TW" dirty="0"/>
          </a:p>
          <a:p>
            <a:endParaRPr lang="zh-TW" altLang="en-US" dirty="0"/>
          </a:p>
        </p:txBody>
      </p:sp>
    </p:spTree>
    <p:extLst>
      <p:ext uri="{BB962C8B-B14F-4D97-AF65-F5344CB8AC3E}">
        <p14:creationId xmlns:p14="http://schemas.microsoft.com/office/powerpoint/2010/main" val="26744620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fontScale="90000"/>
          </a:bodyPr>
          <a:lstStyle/>
          <a:p>
            <a:r>
              <a:rPr lang="en-US" altLang="zh-TW" dirty="0" smtClean="0"/>
              <a:t>SRAM</a:t>
            </a:r>
            <a:br>
              <a:rPr lang="en-US" altLang="zh-TW" dirty="0" smtClean="0"/>
            </a:br>
            <a:r>
              <a:rPr lang="zh-TW" altLang="en-US" dirty="0" smtClean="0"/>
              <a:t>靜態</a:t>
            </a:r>
            <a:r>
              <a:rPr lang="zh-TW" altLang="en-US" dirty="0"/>
              <a:t>隨機存取</a:t>
            </a:r>
            <a:r>
              <a:rPr lang="zh-TW" altLang="en-US" dirty="0" smtClean="0"/>
              <a:t>記憶體</a:t>
            </a:r>
            <a:endParaRPr lang="zh-TW" altLang="en-US" dirty="0"/>
          </a:p>
        </p:txBody>
      </p:sp>
      <p:sp>
        <p:nvSpPr>
          <p:cNvPr id="5" name="內容版面配置區 4"/>
          <p:cNvSpPr>
            <a:spLocks noGrp="1"/>
          </p:cNvSpPr>
          <p:nvPr>
            <p:ph idx="1"/>
          </p:nvPr>
        </p:nvSpPr>
        <p:spPr/>
        <p:txBody>
          <a:bodyPr>
            <a:normAutofit/>
          </a:bodyPr>
          <a:lstStyle/>
          <a:p>
            <a:r>
              <a:rPr lang="zh-TW" altLang="en-US" dirty="0" smtClean="0"/>
              <a:t>以</a:t>
            </a:r>
            <a:r>
              <a:rPr lang="zh-TW" altLang="en-US" dirty="0" smtClean="0">
                <a:solidFill>
                  <a:srgbClr val="C00000"/>
                </a:solidFill>
              </a:rPr>
              <a:t>正反</a:t>
            </a:r>
            <a:r>
              <a:rPr lang="zh-TW" altLang="en-US" dirty="0">
                <a:solidFill>
                  <a:srgbClr val="C00000"/>
                </a:solidFill>
              </a:rPr>
              <a:t>器</a:t>
            </a:r>
            <a:r>
              <a:rPr lang="en-US" altLang="zh-TW" dirty="0"/>
              <a:t>(flip-flop gate)</a:t>
            </a:r>
            <a:r>
              <a:rPr lang="zh-TW" altLang="en-US" dirty="0"/>
              <a:t>儲存</a:t>
            </a:r>
            <a:r>
              <a:rPr lang="zh-TW" altLang="en-US" dirty="0" smtClean="0"/>
              <a:t>資料。</a:t>
            </a:r>
            <a:endParaRPr lang="en-US" altLang="zh-TW" dirty="0" smtClean="0"/>
          </a:p>
          <a:p>
            <a:r>
              <a:rPr lang="zh-TW" altLang="en-US" dirty="0" smtClean="0"/>
              <a:t>取名</a:t>
            </a:r>
            <a:r>
              <a:rPr lang="zh-TW" altLang="en-US" dirty="0"/>
              <a:t>「靜態」的原因是因為只要電源維持住， 並不需要做</a:t>
            </a:r>
            <a:r>
              <a:rPr lang="zh-TW" altLang="en-US" dirty="0">
                <a:solidFill>
                  <a:srgbClr val="C00000"/>
                </a:solidFill>
              </a:rPr>
              <a:t>更新</a:t>
            </a:r>
            <a:r>
              <a:rPr lang="en-US" altLang="zh-TW" dirty="0"/>
              <a:t>(refresh)</a:t>
            </a:r>
            <a:r>
              <a:rPr lang="zh-TW" altLang="en-US" dirty="0"/>
              <a:t>的動作</a:t>
            </a:r>
            <a:r>
              <a:rPr lang="zh-TW" altLang="en-US" dirty="0" smtClean="0"/>
              <a:t>。</a:t>
            </a:r>
            <a:endParaRPr lang="en-US" altLang="zh-TW" dirty="0" smtClean="0"/>
          </a:p>
          <a:p>
            <a:r>
              <a:rPr lang="zh-TW" altLang="en-US" dirty="0" smtClean="0"/>
              <a:t>速度</a:t>
            </a:r>
            <a:r>
              <a:rPr lang="zh-TW" altLang="en-US" dirty="0"/>
              <a:t>較快</a:t>
            </a:r>
            <a:r>
              <a:rPr lang="zh-TW" altLang="en-US" dirty="0" smtClean="0"/>
              <a:t>，價錢</a:t>
            </a:r>
            <a:r>
              <a:rPr lang="zh-TW" altLang="en-US" dirty="0"/>
              <a:t>也貴些</a:t>
            </a:r>
            <a:r>
              <a:rPr lang="zh-TW" altLang="en-US" dirty="0" smtClean="0"/>
              <a:t>。</a:t>
            </a:r>
            <a:endParaRPr lang="zh-TW" altLang="en-US" dirty="0"/>
          </a:p>
        </p:txBody>
      </p:sp>
    </p:spTree>
    <p:extLst>
      <p:ext uri="{BB962C8B-B14F-4D97-AF65-F5344CB8AC3E}">
        <p14:creationId xmlns:p14="http://schemas.microsoft.com/office/powerpoint/2010/main" val="1742399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fontScale="90000"/>
          </a:bodyPr>
          <a:lstStyle/>
          <a:p>
            <a:r>
              <a:rPr lang="en-US" altLang="zh-TW" dirty="0" smtClean="0"/>
              <a:t>DRAM</a:t>
            </a:r>
            <a:br>
              <a:rPr lang="en-US" altLang="zh-TW" dirty="0" smtClean="0"/>
            </a:br>
            <a:r>
              <a:rPr lang="zh-TW" altLang="en-US" dirty="0" smtClean="0"/>
              <a:t>動態</a:t>
            </a:r>
            <a:r>
              <a:rPr lang="zh-TW" altLang="en-US" dirty="0"/>
              <a:t>隨機存取</a:t>
            </a:r>
            <a:r>
              <a:rPr lang="zh-TW" altLang="en-US" dirty="0" smtClean="0"/>
              <a:t>記憶體</a:t>
            </a:r>
            <a:endParaRPr lang="zh-TW" altLang="en-US" dirty="0"/>
          </a:p>
        </p:txBody>
      </p:sp>
      <p:sp>
        <p:nvSpPr>
          <p:cNvPr id="5" name="內容版面配置區 4"/>
          <p:cNvSpPr>
            <a:spLocks noGrp="1"/>
          </p:cNvSpPr>
          <p:nvPr>
            <p:ph idx="1"/>
          </p:nvPr>
        </p:nvSpPr>
        <p:spPr/>
        <p:txBody>
          <a:bodyPr>
            <a:normAutofit/>
          </a:bodyPr>
          <a:lstStyle/>
          <a:p>
            <a:r>
              <a:rPr lang="zh-TW" altLang="en-US" dirty="0"/>
              <a:t>以</a:t>
            </a:r>
            <a:r>
              <a:rPr lang="zh-TW" altLang="en-US" dirty="0">
                <a:solidFill>
                  <a:srgbClr val="C00000"/>
                </a:solidFill>
              </a:rPr>
              <a:t>電容器</a:t>
            </a:r>
            <a:r>
              <a:rPr lang="en-US" altLang="zh-TW" dirty="0"/>
              <a:t>(capacitor)</a:t>
            </a:r>
            <a:r>
              <a:rPr lang="zh-TW" altLang="en-US" dirty="0"/>
              <a:t>儲存</a:t>
            </a:r>
            <a:r>
              <a:rPr lang="zh-TW" altLang="en-US" dirty="0" smtClean="0"/>
              <a:t>資料。</a:t>
            </a:r>
            <a:endParaRPr lang="en-US" altLang="zh-TW" dirty="0" smtClean="0"/>
          </a:p>
          <a:p>
            <a:r>
              <a:rPr lang="zh-TW" altLang="en-US" dirty="0" smtClean="0"/>
              <a:t>因</a:t>
            </a:r>
            <a:r>
              <a:rPr lang="zh-TW" altLang="en-US" dirty="0"/>
              <a:t>電容器會隨時間逐漸</a:t>
            </a:r>
            <a:r>
              <a:rPr lang="zh-TW" altLang="en-US" dirty="0" smtClean="0"/>
              <a:t>失去電容</a:t>
            </a:r>
            <a:r>
              <a:rPr lang="zh-TW" altLang="en-US" dirty="0"/>
              <a:t>量，因此須動態週期性地</a:t>
            </a:r>
            <a:r>
              <a:rPr lang="zh-TW" altLang="en-US" dirty="0" smtClean="0">
                <a:solidFill>
                  <a:srgbClr val="C00000"/>
                </a:solidFill>
              </a:rPr>
              <a:t>更新</a:t>
            </a:r>
            <a:r>
              <a:rPr lang="en-US" altLang="zh-TW" dirty="0" smtClean="0"/>
              <a:t>(</a:t>
            </a:r>
            <a:r>
              <a:rPr lang="en-US" altLang="zh-TW" dirty="0"/>
              <a:t>refresh</a:t>
            </a:r>
            <a:r>
              <a:rPr lang="en-US" altLang="zh-TW" dirty="0" smtClean="0"/>
              <a:t>)</a:t>
            </a:r>
            <a:r>
              <a:rPr lang="zh-TW" altLang="en-US" dirty="0"/>
              <a:t>內容</a:t>
            </a:r>
            <a:r>
              <a:rPr lang="zh-TW" altLang="en-US" dirty="0" smtClean="0"/>
              <a:t>，</a:t>
            </a:r>
            <a:r>
              <a:rPr lang="zh-TW" altLang="en-US" dirty="0"/>
              <a:t>故取名為動態隨機存取記憶體</a:t>
            </a:r>
            <a:r>
              <a:rPr lang="zh-TW" altLang="en-US" dirty="0" smtClean="0"/>
              <a:t>。</a:t>
            </a:r>
            <a:endParaRPr lang="en-US" altLang="zh-TW" dirty="0" smtClean="0"/>
          </a:p>
          <a:p>
            <a:r>
              <a:rPr lang="zh-TW" altLang="en-US" dirty="0" smtClean="0"/>
              <a:t>速度</a:t>
            </a:r>
            <a:r>
              <a:rPr lang="zh-TW" altLang="en-US" dirty="0"/>
              <a:t>較慢</a:t>
            </a:r>
            <a:r>
              <a:rPr lang="zh-TW" altLang="en-US" dirty="0" smtClean="0"/>
              <a:t>，但價錢</a:t>
            </a:r>
            <a:r>
              <a:rPr lang="zh-TW" altLang="en-US" dirty="0"/>
              <a:t>便宜許多</a:t>
            </a:r>
            <a:r>
              <a:rPr lang="zh-TW" altLang="en-US" dirty="0" smtClean="0"/>
              <a:t>。</a:t>
            </a:r>
            <a:endParaRPr lang="zh-TW" altLang="en-US" dirty="0"/>
          </a:p>
        </p:txBody>
      </p:sp>
    </p:spTree>
    <p:extLst>
      <p:ext uri="{BB962C8B-B14F-4D97-AF65-F5344CB8AC3E}">
        <p14:creationId xmlns:p14="http://schemas.microsoft.com/office/powerpoint/2010/main" val="29400954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DRAM</a:t>
            </a:r>
            <a:br>
              <a:rPr lang="en-US" altLang="zh-TW" dirty="0"/>
            </a:br>
            <a:r>
              <a:rPr lang="zh-TW" altLang="en-US" dirty="0"/>
              <a:t>動態隨機存取記憶體</a:t>
            </a:r>
          </a:p>
        </p:txBody>
      </p:sp>
      <p:sp>
        <p:nvSpPr>
          <p:cNvPr id="3" name="內容版面配置區 2"/>
          <p:cNvSpPr>
            <a:spLocks noGrp="1"/>
          </p:cNvSpPr>
          <p:nvPr>
            <p:ph idx="1"/>
          </p:nvPr>
        </p:nvSpPr>
        <p:spPr/>
        <p:txBody>
          <a:bodyPr/>
          <a:lstStyle/>
          <a:p>
            <a:r>
              <a:rPr lang="zh-TW" altLang="en-US" dirty="0"/>
              <a:t>在相同的晶片面積下，</a:t>
            </a:r>
            <a:r>
              <a:rPr lang="en-US" altLang="zh-TW" dirty="0"/>
              <a:t>DRAM</a:t>
            </a:r>
            <a:r>
              <a:rPr lang="zh-TW" altLang="en-US" dirty="0"/>
              <a:t>容量大於</a:t>
            </a:r>
            <a:r>
              <a:rPr lang="en-US" altLang="zh-TW" dirty="0"/>
              <a:t>SRAM</a:t>
            </a:r>
            <a:r>
              <a:rPr lang="zh-TW" altLang="en-US" dirty="0"/>
              <a:t>四倍</a:t>
            </a:r>
            <a:r>
              <a:rPr lang="zh-TW" altLang="en-US" dirty="0" smtClean="0"/>
              <a:t>以上。</a:t>
            </a:r>
            <a:endParaRPr lang="en-US" altLang="zh-TW" dirty="0" smtClean="0"/>
          </a:p>
          <a:p>
            <a:r>
              <a:rPr lang="zh-TW" altLang="en-US" dirty="0" smtClean="0"/>
              <a:t>在</a:t>
            </a:r>
            <a:r>
              <a:rPr lang="zh-TW" altLang="en-US" dirty="0"/>
              <a:t>速度上，</a:t>
            </a:r>
            <a:r>
              <a:rPr lang="en-US" altLang="zh-TW" dirty="0"/>
              <a:t>SRAM</a:t>
            </a:r>
            <a:r>
              <a:rPr lang="zh-TW" altLang="en-US" dirty="0"/>
              <a:t>卻是比</a:t>
            </a:r>
            <a:r>
              <a:rPr lang="en-US" altLang="zh-TW" dirty="0"/>
              <a:t>DRAM</a:t>
            </a:r>
            <a:r>
              <a:rPr lang="zh-TW" altLang="en-US" dirty="0"/>
              <a:t>快四倍以上。</a:t>
            </a:r>
          </a:p>
          <a:p>
            <a:endParaRPr lang="zh-TW" altLang="en-US" dirty="0"/>
          </a:p>
        </p:txBody>
      </p:sp>
    </p:spTree>
    <p:extLst>
      <p:ext uri="{BB962C8B-B14F-4D97-AF65-F5344CB8AC3E}">
        <p14:creationId xmlns:p14="http://schemas.microsoft.com/office/powerpoint/2010/main" val="16842509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ROM</a:t>
            </a:r>
            <a:endParaRPr lang="zh-TW" altLang="en-US" dirty="0"/>
          </a:p>
        </p:txBody>
      </p:sp>
      <p:sp>
        <p:nvSpPr>
          <p:cNvPr id="5" name="內容版面配置區 4"/>
          <p:cNvSpPr>
            <a:spLocks noGrp="1"/>
          </p:cNvSpPr>
          <p:nvPr>
            <p:ph idx="1"/>
          </p:nvPr>
        </p:nvSpPr>
        <p:spPr/>
        <p:txBody>
          <a:bodyPr>
            <a:normAutofit/>
          </a:bodyPr>
          <a:lstStyle/>
          <a:p>
            <a:r>
              <a:rPr lang="en-US" altLang="zh-TW" sz="2400" dirty="0"/>
              <a:t>ROM</a:t>
            </a:r>
            <a:r>
              <a:rPr lang="zh-TW" altLang="en-US" sz="2400" dirty="0"/>
              <a:t>在關機後，仍可維持資料內容</a:t>
            </a:r>
            <a:r>
              <a:rPr lang="zh-TW" altLang="en-US" sz="2400" dirty="0" smtClean="0"/>
              <a:t>，可</a:t>
            </a:r>
            <a:r>
              <a:rPr lang="zh-TW" altLang="en-US" sz="2400" dirty="0"/>
              <a:t>用來儲存開機使用的</a:t>
            </a:r>
            <a:r>
              <a:rPr lang="zh-TW" altLang="en-US" sz="2400" dirty="0" smtClean="0"/>
              <a:t>程式。</a:t>
            </a:r>
            <a:endParaRPr lang="zh-TW" altLang="en-US" sz="2400" dirty="0"/>
          </a:p>
        </p:txBody>
      </p:sp>
      <p:graphicFrame>
        <p:nvGraphicFramePr>
          <p:cNvPr id="6" name="表格 5"/>
          <p:cNvGraphicFramePr>
            <a:graphicFrameLocks noGrp="1"/>
          </p:cNvGraphicFramePr>
          <p:nvPr>
            <p:extLst>
              <p:ext uri="{D42A27DB-BD31-4B8C-83A1-F6EECF244321}">
                <p14:modId xmlns:p14="http://schemas.microsoft.com/office/powerpoint/2010/main" val="2068828761"/>
              </p:ext>
            </p:extLst>
          </p:nvPr>
        </p:nvGraphicFramePr>
        <p:xfrm>
          <a:off x="1196625" y="2706765"/>
          <a:ext cx="7302900" cy="2010388"/>
        </p:xfrm>
        <a:graphic>
          <a:graphicData uri="http://schemas.openxmlformats.org/drawingml/2006/table">
            <a:tbl>
              <a:tblPr firstRow="1" bandRow="1">
                <a:effectLst>
                  <a:outerShdw blurRad="63500" sx="102000" sy="102000" algn="ctr" rotWithShape="0">
                    <a:prstClr val="black">
                      <a:alpha val="40000"/>
                    </a:prstClr>
                  </a:outerShdw>
                </a:effectLst>
                <a:tableStyleId>{22838BEF-8BB2-4498-84A7-C5851F593DF1}</a:tableStyleId>
              </a:tblPr>
              <a:tblGrid>
                <a:gridCol w="3027425">
                  <a:extLst>
                    <a:ext uri="{9D8B030D-6E8A-4147-A177-3AD203B41FA5}">
                      <a16:colId xmlns:a16="http://schemas.microsoft.com/office/drawing/2014/main" xmlns="" val="20000"/>
                    </a:ext>
                  </a:extLst>
                </a:gridCol>
                <a:gridCol w="4275475">
                  <a:extLst>
                    <a:ext uri="{9D8B030D-6E8A-4147-A177-3AD203B41FA5}">
                      <a16:colId xmlns:a16="http://schemas.microsoft.com/office/drawing/2014/main" xmlns="" val="20001"/>
                    </a:ext>
                  </a:extLst>
                </a:gridCol>
              </a:tblGrid>
              <a:tr h="586182">
                <a:tc>
                  <a:txBody>
                    <a:bodyPr/>
                    <a:lstStyle/>
                    <a:p>
                      <a:pPr>
                        <a:lnSpc>
                          <a:spcPct val="100000"/>
                        </a:lnSpc>
                      </a:pPr>
                      <a:r>
                        <a:rPr lang="en-US" altLang="zh-TW" sz="1800" b="1" u="none" strike="noStrike" kern="1200" baseline="0" dirty="0" smtClean="0">
                          <a:solidFill>
                            <a:srgbClr val="C00000"/>
                          </a:solidFill>
                          <a:latin typeface="微軟正黑體" pitchFamily="34" charset="-120"/>
                          <a:ea typeface="微軟正黑體" pitchFamily="34" charset="-120"/>
                        </a:rPr>
                        <a:t>PROM </a:t>
                      </a:r>
                      <a:r>
                        <a:rPr lang="en-US" altLang="zh-TW" sz="1800" b="1" dirty="0" smtClean="0">
                          <a:latin typeface="微軟正黑體" pitchFamily="34" charset="-120"/>
                          <a:ea typeface="微軟正黑體" pitchFamily="34" charset="-120"/>
                        </a:rPr>
                        <a:t>(</a:t>
                      </a:r>
                      <a:r>
                        <a:rPr lang="zh-TW" altLang="en-US" sz="1800" b="1" dirty="0" smtClean="0">
                          <a:latin typeface="微軟正黑體" pitchFamily="34" charset="-120"/>
                          <a:ea typeface="微軟正黑體" pitchFamily="34" charset="-120"/>
                        </a:rPr>
                        <a:t>可程式化的唯讀記憶體</a:t>
                      </a:r>
                      <a:r>
                        <a:rPr lang="en-US" altLang="zh-TW" sz="1800" b="1" dirty="0" smtClean="0">
                          <a:latin typeface="微軟正黑體" pitchFamily="34" charset="-120"/>
                          <a:ea typeface="微軟正黑體" pitchFamily="34" charset="-120"/>
                        </a:rPr>
                        <a:t>)</a:t>
                      </a:r>
                      <a:r>
                        <a:rPr lang="zh-TW" altLang="en-US" sz="1800" b="1" dirty="0" smtClean="0">
                          <a:latin typeface="微軟正黑體" pitchFamily="34" charset="-120"/>
                          <a:ea typeface="微軟正黑體" pitchFamily="34" charset="-120"/>
                        </a:rPr>
                        <a:t> </a:t>
                      </a:r>
                      <a:endParaRPr lang="zh-TW" altLang="en-US" sz="1800" b="1" dirty="0">
                        <a:latin typeface="微軟正黑體" pitchFamily="34" charset="-120"/>
                        <a:ea typeface="微軟正黑體" pitchFamily="34" charset="-120"/>
                      </a:endParaRPr>
                    </a:p>
                  </a:txBody>
                  <a:tcPr marT="34290" marB="34290"/>
                </a:tc>
                <a:tc>
                  <a:txBody>
                    <a:bodyPr/>
                    <a:lstStyle/>
                    <a:p>
                      <a:pPr>
                        <a:lnSpc>
                          <a:spcPct val="100000"/>
                        </a:lnSpc>
                      </a:pPr>
                      <a:r>
                        <a:rPr lang="zh-TW" altLang="en-US" sz="1800" b="1" u="none" strike="noStrike" kern="1200" baseline="0" dirty="0" smtClean="0">
                          <a:latin typeface="微軟正黑體" pitchFamily="34" charset="-120"/>
                          <a:ea typeface="微軟正黑體" pitchFamily="34" charset="-120"/>
                        </a:rPr>
                        <a:t>可讓使用者儲存所需的程式，一旦儲存後，就不可再改寫。</a:t>
                      </a:r>
                      <a:endParaRPr lang="zh-TW" altLang="en-US" sz="1800" b="1" dirty="0">
                        <a:latin typeface="微軟正黑體" pitchFamily="34" charset="-120"/>
                        <a:ea typeface="微軟正黑體" pitchFamily="34" charset="-120"/>
                      </a:endParaRPr>
                    </a:p>
                  </a:txBody>
                  <a:tcPr marT="34290" marB="34290"/>
                </a:tc>
                <a:extLst>
                  <a:ext uri="{0D108BD9-81ED-4DB2-BD59-A6C34878D82A}">
                    <a16:rowId xmlns:a16="http://schemas.microsoft.com/office/drawing/2014/main" xmlns="" val="10000"/>
                  </a:ext>
                </a:extLst>
              </a:tr>
              <a:tr h="586182">
                <a:tc>
                  <a:txBody>
                    <a:bodyPr/>
                    <a:lstStyle/>
                    <a:p>
                      <a:pPr>
                        <a:lnSpc>
                          <a:spcPct val="100000"/>
                        </a:lnSpc>
                      </a:pPr>
                      <a:r>
                        <a:rPr lang="en-US" altLang="zh-TW" sz="1800" b="1" u="none" strike="noStrike" kern="1200" baseline="0" dirty="0" smtClean="0">
                          <a:solidFill>
                            <a:srgbClr val="C00000"/>
                          </a:solidFill>
                          <a:latin typeface="微軟正黑體" pitchFamily="34" charset="-120"/>
                          <a:ea typeface="微軟正黑體" pitchFamily="34" charset="-120"/>
                        </a:rPr>
                        <a:t>EPROM </a:t>
                      </a:r>
                      <a:r>
                        <a:rPr lang="en-US" altLang="zh-TW" sz="1800" b="1" dirty="0" smtClean="0">
                          <a:latin typeface="微軟正黑體" pitchFamily="34" charset="-120"/>
                          <a:ea typeface="微軟正黑體" pitchFamily="34" charset="-120"/>
                        </a:rPr>
                        <a:t>(</a:t>
                      </a:r>
                      <a:r>
                        <a:rPr lang="zh-TW" altLang="en-US" sz="1800" b="1" dirty="0" smtClean="0">
                          <a:latin typeface="微軟正黑體" pitchFamily="34" charset="-120"/>
                          <a:ea typeface="微軟正黑體" pitchFamily="34" charset="-120"/>
                        </a:rPr>
                        <a:t>可擦拭及程式化的唯讀記憶體</a:t>
                      </a:r>
                      <a:r>
                        <a:rPr lang="en-US" altLang="zh-TW" sz="1800" b="1" dirty="0" smtClean="0">
                          <a:latin typeface="微軟正黑體" pitchFamily="34" charset="-120"/>
                          <a:ea typeface="微軟正黑體" pitchFamily="34" charset="-120"/>
                        </a:rPr>
                        <a:t>)</a:t>
                      </a:r>
                      <a:endParaRPr lang="zh-TW" altLang="en-US" sz="1800" b="1" dirty="0">
                        <a:latin typeface="微軟正黑體" pitchFamily="34" charset="-120"/>
                        <a:ea typeface="微軟正黑體" pitchFamily="34" charset="-120"/>
                      </a:endParaRPr>
                    </a:p>
                  </a:txBody>
                  <a:tcPr marT="34290" marB="34290"/>
                </a:tc>
                <a:tc>
                  <a:txBody>
                    <a:bodyPr/>
                    <a:lstStyle/>
                    <a:p>
                      <a:pPr>
                        <a:lnSpc>
                          <a:spcPct val="100000"/>
                        </a:lnSpc>
                      </a:pPr>
                      <a:r>
                        <a:rPr lang="zh-TW" altLang="en-US" sz="1800" b="1" u="none" strike="noStrike" kern="1200" baseline="0" dirty="0" smtClean="0">
                          <a:latin typeface="微軟正黑體" pitchFamily="34" charset="-120"/>
                          <a:ea typeface="微軟正黑體" pitchFamily="34" charset="-120"/>
                        </a:rPr>
                        <a:t>可以改寫，但必須以紫外線照射來擦拭。</a:t>
                      </a:r>
                      <a:endParaRPr lang="zh-TW" altLang="en-US" sz="1800" b="1" dirty="0">
                        <a:latin typeface="微軟正黑體" pitchFamily="34" charset="-120"/>
                        <a:ea typeface="微軟正黑體" pitchFamily="34" charset="-120"/>
                      </a:endParaRPr>
                    </a:p>
                  </a:txBody>
                  <a:tcPr marT="34290" marB="34290"/>
                </a:tc>
                <a:extLst>
                  <a:ext uri="{0D108BD9-81ED-4DB2-BD59-A6C34878D82A}">
                    <a16:rowId xmlns:a16="http://schemas.microsoft.com/office/drawing/2014/main" xmlns="" val="10001"/>
                  </a:ext>
                </a:extLst>
              </a:tr>
              <a:tr h="7759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800" b="1" u="none" strike="noStrike" kern="1200" baseline="0" dirty="0" smtClean="0">
                          <a:solidFill>
                            <a:srgbClr val="C00000"/>
                          </a:solidFill>
                          <a:latin typeface="微軟正黑體" pitchFamily="34" charset="-120"/>
                          <a:ea typeface="微軟正黑體" pitchFamily="34" charset="-120"/>
                        </a:rPr>
                        <a:t>EEPROM </a:t>
                      </a:r>
                      <a:r>
                        <a:rPr lang="en-US" altLang="zh-TW" sz="1800" b="1" dirty="0" smtClean="0">
                          <a:latin typeface="微軟正黑體" pitchFamily="34" charset="-120"/>
                          <a:ea typeface="微軟正黑體" pitchFamily="34" charset="-120"/>
                        </a:rPr>
                        <a:t>(</a:t>
                      </a:r>
                      <a:r>
                        <a:rPr lang="zh-TW" altLang="en-US" sz="1800" b="1" dirty="0" smtClean="0">
                          <a:latin typeface="微軟正黑體" pitchFamily="34" charset="-120"/>
                          <a:ea typeface="微軟正黑體" pitchFamily="34" charset="-120"/>
                        </a:rPr>
                        <a:t>可以電子擦拭及程式化的唯讀記憶體</a:t>
                      </a:r>
                      <a:r>
                        <a:rPr lang="en-US" altLang="zh-TW" sz="1800" b="1" dirty="0" smtClean="0">
                          <a:latin typeface="微軟正黑體" pitchFamily="34" charset="-120"/>
                          <a:ea typeface="微軟正黑體" pitchFamily="34" charset="-120"/>
                        </a:rPr>
                        <a:t>)</a:t>
                      </a:r>
                      <a:endParaRPr lang="zh-TW" altLang="en-US" sz="1800" b="1" dirty="0">
                        <a:latin typeface="微軟正黑體" pitchFamily="34" charset="-120"/>
                        <a:ea typeface="微軟正黑體" pitchFamily="34" charset="-120"/>
                      </a:endParaRPr>
                    </a:p>
                  </a:txBody>
                  <a:tcPr marT="34290" marB="34290"/>
                </a:tc>
                <a:tc>
                  <a:txBody>
                    <a:bodyPr/>
                    <a:lstStyle/>
                    <a:p>
                      <a:pPr>
                        <a:lnSpc>
                          <a:spcPct val="100000"/>
                        </a:lnSpc>
                      </a:pPr>
                      <a:r>
                        <a:rPr lang="zh-TW" altLang="en-US" sz="1800" b="1" u="none" strike="noStrike" kern="1200" baseline="0" dirty="0" smtClean="0">
                          <a:latin typeface="微軟正黑體" pitchFamily="34" charset="-120"/>
                          <a:ea typeface="微軟正黑體" pitchFamily="34" charset="-120"/>
                        </a:rPr>
                        <a:t>可直接從電腦進行改寫，最為方便，廣泛應用於</a:t>
                      </a:r>
                      <a:r>
                        <a:rPr lang="en-US" altLang="zh-TW" sz="1800" b="1" u="none" strike="noStrike" kern="1200" baseline="0" dirty="0" smtClean="0">
                          <a:latin typeface="微軟正黑體" pitchFamily="34" charset="-120"/>
                          <a:ea typeface="微軟正黑體" pitchFamily="34" charset="-120"/>
                        </a:rPr>
                        <a:t>BIOS</a:t>
                      </a:r>
                      <a:r>
                        <a:rPr lang="zh-TW" altLang="en-US" sz="1800" b="1" u="none" strike="noStrike" kern="1200" baseline="0" dirty="0" smtClean="0">
                          <a:latin typeface="微軟正黑體" pitchFamily="34" charset="-120"/>
                          <a:ea typeface="微軟正黑體" pitchFamily="34" charset="-120"/>
                        </a:rPr>
                        <a:t>晶片及快閃記憶體。</a:t>
                      </a:r>
                      <a:endParaRPr lang="zh-TW" altLang="en-US" sz="1800" b="1" dirty="0">
                        <a:latin typeface="微軟正黑體" pitchFamily="34" charset="-120"/>
                        <a:ea typeface="微軟正黑體" pitchFamily="34" charset="-120"/>
                      </a:endParaRPr>
                    </a:p>
                  </a:txBody>
                  <a:tcPr marT="34290" marB="3429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1686200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3-2 </a:t>
            </a:r>
            <a:r>
              <a:rPr lang="zh-TW" altLang="en-US" dirty="0"/>
              <a:t>主記憶體</a:t>
            </a:r>
          </a:p>
        </p:txBody>
      </p:sp>
      <p:sp>
        <p:nvSpPr>
          <p:cNvPr id="5" name="內容版面配置區 4"/>
          <p:cNvSpPr>
            <a:spLocks noGrp="1"/>
          </p:cNvSpPr>
          <p:nvPr>
            <p:ph idx="1"/>
          </p:nvPr>
        </p:nvSpPr>
        <p:spPr/>
        <p:txBody>
          <a:bodyPr>
            <a:normAutofit fontScale="85000" lnSpcReduction="10000"/>
          </a:bodyPr>
          <a:lstStyle/>
          <a:p>
            <a:r>
              <a:rPr lang="zh-TW" altLang="en-US" dirty="0" smtClean="0"/>
              <a:t>主記憶體</a:t>
            </a:r>
            <a:r>
              <a:rPr lang="zh-TW" altLang="en-US" dirty="0"/>
              <a:t>速度比快取記憶體等慢，但比起硬碟</a:t>
            </a:r>
            <a:r>
              <a:rPr lang="zh-TW" altLang="en-US" dirty="0" smtClean="0"/>
              <a:t>，還是</a:t>
            </a:r>
            <a:r>
              <a:rPr lang="zh-TW" altLang="en-US" dirty="0"/>
              <a:t>快了</a:t>
            </a:r>
            <a:r>
              <a:rPr lang="zh-TW" altLang="en-US" dirty="0" smtClean="0"/>
              <a:t>許多倍。</a:t>
            </a:r>
            <a:endParaRPr lang="en-US" altLang="zh-TW" dirty="0" smtClean="0"/>
          </a:p>
          <a:p>
            <a:r>
              <a:rPr lang="zh-TW" altLang="en-US" dirty="0" smtClean="0"/>
              <a:t>記憶體</a:t>
            </a:r>
            <a:r>
              <a:rPr lang="zh-TW" altLang="en-US" dirty="0"/>
              <a:t>愈大、就</a:t>
            </a:r>
            <a:r>
              <a:rPr lang="zh-TW" altLang="en-US" dirty="0" smtClean="0"/>
              <a:t>能將愈多程式</a:t>
            </a:r>
            <a:r>
              <a:rPr lang="zh-TW" altLang="en-US" dirty="0"/>
              <a:t>及資料從硬碟</a:t>
            </a:r>
            <a:r>
              <a:rPr lang="zh-TW" altLang="en-US" dirty="0" smtClean="0"/>
              <a:t>載入至記憶體</a:t>
            </a:r>
            <a:r>
              <a:rPr lang="zh-TW" altLang="en-US" dirty="0"/>
              <a:t>中</a:t>
            </a:r>
            <a:r>
              <a:rPr lang="zh-TW" altLang="en-US" dirty="0" smtClean="0"/>
              <a:t>，</a:t>
            </a:r>
            <a:r>
              <a:rPr lang="en-US" altLang="zh-TW" dirty="0" smtClean="0"/>
              <a:t>CPU</a:t>
            </a:r>
            <a:r>
              <a:rPr lang="zh-TW" altLang="en-US" dirty="0"/>
              <a:t>的執行效率也就愈高</a:t>
            </a:r>
            <a:r>
              <a:rPr lang="zh-TW" altLang="en-US" dirty="0" smtClean="0"/>
              <a:t>。</a:t>
            </a:r>
            <a:endParaRPr lang="en-US" altLang="zh-TW" dirty="0" smtClean="0"/>
          </a:p>
          <a:p>
            <a:r>
              <a:rPr lang="zh-TW" altLang="en-US" dirty="0" smtClean="0"/>
              <a:t>若程式</a:t>
            </a:r>
            <a:r>
              <a:rPr lang="zh-TW" altLang="en-US" dirty="0"/>
              <a:t>資料太大或太</a:t>
            </a:r>
            <a:r>
              <a:rPr lang="zh-TW" altLang="en-US" dirty="0" smtClean="0"/>
              <a:t>多而無法載入有限</a:t>
            </a:r>
            <a:r>
              <a:rPr lang="zh-TW" altLang="en-US" dirty="0"/>
              <a:t>的記憶體中</a:t>
            </a:r>
            <a:r>
              <a:rPr lang="zh-TW" altLang="en-US" dirty="0" smtClean="0"/>
              <a:t>，</a:t>
            </a:r>
            <a:r>
              <a:rPr lang="en-US" altLang="zh-TW" dirty="0" smtClean="0"/>
              <a:t>CPU</a:t>
            </a:r>
            <a:r>
              <a:rPr lang="zh-TW" altLang="en-US" dirty="0"/>
              <a:t>就必須從硬碟</a:t>
            </a:r>
            <a:r>
              <a:rPr lang="zh-TW" altLang="en-US" dirty="0" smtClean="0"/>
              <a:t>中讀取資料</a:t>
            </a:r>
            <a:r>
              <a:rPr lang="zh-TW" altLang="en-US" dirty="0"/>
              <a:t>或</a:t>
            </a:r>
            <a:r>
              <a:rPr lang="zh-TW" altLang="en-US" dirty="0" smtClean="0"/>
              <a:t>程式，整個</a:t>
            </a:r>
            <a:r>
              <a:rPr lang="zh-TW" altLang="en-US" dirty="0"/>
              <a:t>速度就慢</a:t>
            </a:r>
            <a:r>
              <a:rPr lang="zh-TW" altLang="en-US" dirty="0" smtClean="0"/>
              <a:t>了。</a:t>
            </a:r>
            <a:endParaRPr lang="zh-TW" altLang="en-US" dirty="0"/>
          </a:p>
        </p:txBody>
      </p:sp>
    </p:spTree>
    <p:extLst>
      <p:ext uri="{BB962C8B-B14F-4D97-AF65-F5344CB8AC3E}">
        <p14:creationId xmlns:p14="http://schemas.microsoft.com/office/powerpoint/2010/main" val="39533371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06096" y="1692374"/>
            <a:ext cx="8229600" cy="2904601"/>
          </a:xfrm>
        </p:spPr>
        <p:txBody>
          <a:bodyPr>
            <a:normAutofit/>
          </a:bodyPr>
          <a:lstStyle/>
          <a:p>
            <a:pPr>
              <a:lnSpc>
                <a:spcPct val="110000"/>
              </a:lnSpc>
            </a:pPr>
            <a:r>
              <a:rPr lang="zh-TW" altLang="en-US" dirty="0" smtClean="0">
                <a:solidFill>
                  <a:srgbClr val="C00000"/>
                </a:solidFill>
              </a:rPr>
              <a:t>人工記憶體 </a:t>
            </a:r>
            <a:r>
              <a:rPr lang="en-US" altLang="zh-TW" dirty="0" smtClean="0">
                <a:solidFill>
                  <a:srgbClr val="C00000"/>
                </a:solidFill>
              </a:rPr>
              <a:t>vs. </a:t>
            </a:r>
            <a:r>
              <a:rPr lang="zh-TW" altLang="en-US" dirty="0" smtClean="0">
                <a:solidFill>
                  <a:srgbClr val="C00000"/>
                </a:solidFill>
              </a:rPr>
              <a:t>天工記憶體</a:t>
            </a:r>
            <a:endParaRPr lang="en-US" altLang="zh-TW" dirty="0" smtClean="0">
              <a:solidFill>
                <a:srgbClr val="C00000"/>
              </a:solidFill>
            </a:endParaRPr>
          </a:p>
          <a:p>
            <a:pPr>
              <a:lnSpc>
                <a:spcPct val="110000"/>
              </a:lnSpc>
            </a:pPr>
            <a:r>
              <a:rPr lang="zh-TW" altLang="en-US" dirty="0" smtClean="0"/>
              <a:t>處理器的晶片設計走向立體化堆疊，近年競爭極為激烈的高頻寬記憶體（</a:t>
            </a:r>
            <a:r>
              <a:rPr lang="en-US" altLang="zh-TW" dirty="0" smtClean="0"/>
              <a:t>HBM</a:t>
            </a:r>
            <a:r>
              <a:rPr lang="zh-TW" altLang="en-US" dirty="0" smtClean="0"/>
              <a:t>）系列，也利用三維先進封裝技術，將</a:t>
            </a:r>
            <a:r>
              <a:rPr lang="en-US" altLang="zh-TW" dirty="0" smtClean="0"/>
              <a:t>DRAM</a:t>
            </a:r>
            <a:r>
              <a:rPr lang="zh-TW" altLang="en-US" dirty="0" smtClean="0"/>
              <a:t>堆疊出速度更快、功耗更低和容量更大的記憶體，以因應人工智慧運算晶片的需求。</a:t>
            </a:r>
          </a:p>
          <a:p>
            <a:pPr>
              <a:lnSpc>
                <a:spcPct val="110000"/>
              </a:lnSpc>
            </a:pPr>
            <a:r>
              <a:rPr lang="zh-TW" altLang="en-US" dirty="0" smtClean="0"/>
              <a:t>　　</a:t>
            </a:r>
            <a:endParaRPr lang="zh-TW" altLang="en-US" dirty="0"/>
          </a:p>
        </p:txBody>
      </p:sp>
    </p:spTree>
    <p:extLst>
      <p:ext uri="{BB962C8B-B14F-4D97-AF65-F5344CB8AC3E}">
        <p14:creationId xmlns:p14="http://schemas.microsoft.com/office/powerpoint/2010/main" val="20575499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a:lnSpc>
                <a:spcPct val="110000"/>
              </a:lnSpc>
            </a:pPr>
            <a:r>
              <a:rPr lang="zh-TW" altLang="en-US" dirty="0"/>
              <a:t>人工記憶體在單位空間所能儲存的記憶容量固然驚人，但這與老天爺在小小細胞內就能嵌入大量遺傳資訊</a:t>
            </a:r>
            <a:r>
              <a:rPr lang="en-US" altLang="zh-TW" dirty="0"/>
              <a:t>DNA</a:t>
            </a:r>
            <a:r>
              <a:rPr lang="zh-TW" altLang="en-US" dirty="0"/>
              <a:t>相比，仍是小巫見大巫</a:t>
            </a:r>
            <a:r>
              <a:rPr lang="zh-TW" altLang="en-US" dirty="0" smtClean="0"/>
              <a:t>。</a:t>
            </a:r>
            <a:endParaRPr lang="en-US" altLang="zh-TW" dirty="0" smtClean="0"/>
          </a:p>
          <a:p>
            <a:pPr>
              <a:lnSpc>
                <a:spcPct val="110000"/>
              </a:lnSpc>
            </a:pPr>
            <a:r>
              <a:rPr lang="zh-TW" altLang="en-US" dirty="0" smtClean="0"/>
              <a:t>遺傳</a:t>
            </a:r>
            <a:r>
              <a:rPr lang="zh-TW" altLang="en-US" dirty="0"/>
              <a:t>基因資訊由一種使用</a:t>
            </a:r>
            <a:r>
              <a:rPr lang="en-US" altLang="zh-TW" dirty="0"/>
              <a:t>A</a:t>
            </a:r>
            <a:r>
              <a:rPr lang="zh-TW" altLang="en-US" dirty="0"/>
              <a:t>、</a:t>
            </a:r>
            <a:r>
              <a:rPr lang="en-US" altLang="zh-TW" dirty="0"/>
              <a:t>G</a:t>
            </a:r>
            <a:r>
              <a:rPr lang="zh-TW" altLang="en-US" dirty="0"/>
              <a:t>、</a:t>
            </a:r>
            <a:r>
              <a:rPr lang="en-US" altLang="zh-TW" dirty="0"/>
              <a:t>C</a:t>
            </a:r>
            <a:r>
              <a:rPr lang="zh-TW" altLang="en-US" dirty="0"/>
              <a:t>、</a:t>
            </a:r>
            <a:r>
              <a:rPr lang="en-US" altLang="zh-TW" dirty="0"/>
              <a:t>T</a:t>
            </a:r>
            <a:r>
              <a:rPr lang="zh-TW" altLang="en-US" dirty="0"/>
              <a:t>四個字母的</a:t>
            </a:r>
            <a:r>
              <a:rPr lang="en-US" altLang="zh-TW" dirty="0"/>
              <a:t>DNA</a:t>
            </a:r>
            <a:r>
              <a:rPr lang="zh-TW" altLang="en-US" dirty="0"/>
              <a:t>語言所寫成，乃數位化的生命樂章</a:t>
            </a:r>
            <a:r>
              <a:rPr lang="zh-TW" altLang="en-US" dirty="0" smtClean="0"/>
              <a:t>。</a:t>
            </a:r>
            <a:endParaRPr lang="zh-TW" altLang="en-US" dirty="0"/>
          </a:p>
        </p:txBody>
      </p:sp>
    </p:spTree>
    <p:extLst>
      <p:ext uri="{BB962C8B-B14F-4D97-AF65-F5344CB8AC3E}">
        <p14:creationId xmlns:p14="http://schemas.microsoft.com/office/powerpoint/2010/main" val="13236815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t>從</a:t>
            </a:r>
            <a:r>
              <a:rPr lang="zh-TW" altLang="en-US" dirty="0"/>
              <a:t>七○年代起，一顆晶片所能容納的電晶體個數每兩年倍增，這就是著名的摩爾定律。</a:t>
            </a:r>
            <a:endParaRPr lang="en-US" altLang="zh-TW" dirty="0"/>
          </a:p>
          <a:p>
            <a:r>
              <a:rPr lang="zh-TW" altLang="en-US" dirty="0" smtClean="0"/>
              <a:t>經濟</a:t>
            </a:r>
            <a:r>
              <a:rPr lang="zh-TW" altLang="en-US" dirty="0"/>
              <a:t>面考量的摩爾第二定律指出，晶片設備成本大約每四年倍增</a:t>
            </a:r>
            <a:r>
              <a:rPr lang="zh-TW" altLang="en-US" dirty="0" smtClean="0"/>
              <a:t>。</a:t>
            </a:r>
            <a:endParaRPr lang="en-US" altLang="zh-TW" dirty="0"/>
          </a:p>
        </p:txBody>
      </p:sp>
    </p:spTree>
    <p:extLst>
      <p:ext uri="{BB962C8B-B14F-4D97-AF65-F5344CB8AC3E}">
        <p14:creationId xmlns:p14="http://schemas.microsoft.com/office/powerpoint/2010/main" val="4458249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每個生物體的生命藍圖不僅可以代代演化相傳，而且如果環境合宜，它的保存年限還挺驚人的</a:t>
            </a:r>
            <a:r>
              <a:rPr lang="zh-TW" altLang="en-US" dirty="0" smtClean="0"/>
              <a:t>。</a:t>
            </a:r>
            <a:endParaRPr lang="en-US" altLang="zh-TW" smtClean="0"/>
          </a:p>
          <a:p>
            <a:r>
              <a:rPr lang="zh-TW" altLang="en-US" smtClean="0"/>
              <a:t>例如</a:t>
            </a:r>
            <a:r>
              <a:rPr lang="zh-TW" altLang="en-US" dirty="0"/>
              <a:t>，數萬年前冰封在西伯利亞的長毛象，它們的毛髮仍保有損害不大的</a:t>
            </a:r>
            <a:r>
              <a:rPr lang="en-US" altLang="zh-TW" dirty="0"/>
              <a:t>DNA</a:t>
            </a:r>
            <a:r>
              <a:rPr lang="zh-TW" altLang="en-US" dirty="0"/>
              <a:t>片段，讓科學家可以在幾萬年後將遺傳資訊讀出來。</a:t>
            </a:r>
          </a:p>
          <a:p>
            <a:endParaRPr lang="zh-TW" altLang="en-US" dirty="0"/>
          </a:p>
        </p:txBody>
      </p:sp>
    </p:spTree>
    <p:extLst>
      <p:ext uri="{BB962C8B-B14F-4D97-AF65-F5344CB8AC3E}">
        <p14:creationId xmlns:p14="http://schemas.microsoft.com/office/powerpoint/2010/main" val="9627742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smtClean="0"/>
              <a:t>3-3 </a:t>
            </a:r>
            <a:r>
              <a:rPr lang="zh-TW" altLang="en-US" smtClean="0"/>
              <a:t>執行程式</a:t>
            </a:r>
            <a:endParaRPr lang="zh-TW" altLang="en-US" dirty="0"/>
          </a:p>
        </p:txBody>
      </p:sp>
      <p:sp>
        <p:nvSpPr>
          <p:cNvPr id="5" name="內容版面配置區 4"/>
          <p:cNvSpPr>
            <a:spLocks noGrp="1"/>
          </p:cNvSpPr>
          <p:nvPr>
            <p:ph idx="1"/>
          </p:nvPr>
        </p:nvSpPr>
        <p:spPr/>
        <p:txBody>
          <a:bodyPr/>
          <a:lstStyle/>
          <a:p>
            <a:r>
              <a:rPr lang="zh-TW" altLang="en-US" dirty="0" smtClean="0">
                <a:solidFill>
                  <a:srgbClr val="C00000"/>
                </a:solidFill>
              </a:rPr>
              <a:t>擷取指令</a:t>
            </a:r>
            <a:r>
              <a:rPr lang="zh-TW" altLang="en-US" dirty="0" smtClean="0"/>
              <a:t>：</a:t>
            </a:r>
            <a:r>
              <a:rPr lang="en-US" altLang="zh-TW" dirty="0" smtClean="0"/>
              <a:t>CPU</a:t>
            </a:r>
            <a:r>
              <a:rPr lang="zh-TW" altLang="en-US" dirty="0" smtClean="0"/>
              <a:t>執行時，先由控制單元擷取</a:t>
            </a:r>
            <a:r>
              <a:rPr lang="en-US" altLang="zh-TW" dirty="0" smtClean="0"/>
              <a:t>(fetch)</a:t>
            </a:r>
            <a:r>
              <a:rPr lang="zh-TW" altLang="en-US" dirty="0" smtClean="0"/>
              <a:t>所要執行的指令，放在指令暫存器。</a:t>
            </a:r>
            <a:endParaRPr lang="en-US" altLang="zh-TW" dirty="0" smtClean="0"/>
          </a:p>
        </p:txBody>
      </p:sp>
    </p:spTree>
    <p:extLst>
      <p:ext uri="{BB962C8B-B14F-4D97-AF65-F5344CB8AC3E}">
        <p14:creationId xmlns:p14="http://schemas.microsoft.com/office/powerpoint/2010/main" val="31124678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3-3 </a:t>
            </a:r>
            <a:r>
              <a:rPr lang="zh-TW" altLang="en-US" dirty="0"/>
              <a:t>執行程式</a:t>
            </a:r>
          </a:p>
        </p:txBody>
      </p:sp>
      <p:sp>
        <p:nvSpPr>
          <p:cNvPr id="3" name="內容版面配置區 2"/>
          <p:cNvSpPr>
            <a:spLocks noGrp="1"/>
          </p:cNvSpPr>
          <p:nvPr>
            <p:ph idx="1"/>
          </p:nvPr>
        </p:nvSpPr>
        <p:spPr/>
        <p:txBody>
          <a:bodyPr/>
          <a:lstStyle/>
          <a:p>
            <a:r>
              <a:rPr lang="zh-TW" altLang="en-US" dirty="0">
                <a:solidFill>
                  <a:srgbClr val="C00000"/>
                </a:solidFill>
              </a:rPr>
              <a:t>解碼指令</a:t>
            </a:r>
            <a:r>
              <a:rPr lang="zh-TW" altLang="en-US" dirty="0"/>
              <a:t>：所抓到的東西都是二位元字串，每個指令可能包括指令動作及資料，當抓到指令時，可由</a:t>
            </a:r>
            <a:r>
              <a:rPr lang="zh-TW" altLang="en-US" u="sng" dirty="0"/>
              <a:t>查表法</a:t>
            </a:r>
            <a:r>
              <a:rPr lang="zh-TW" altLang="en-US" dirty="0"/>
              <a:t>進行</a:t>
            </a:r>
            <a:r>
              <a:rPr lang="zh-TW" altLang="en-US" dirty="0">
                <a:solidFill>
                  <a:srgbClr val="C00000"/>
                </a:solidFill>
              </a:rPr>
              <a:t>解碼</a:t>
            </a:r>
            <a:r>
              <a:rPr lang="en-US" altLang="zh-TW" dirty="0"/>
              <a:t>(decode)</a:t>
            </a:r>
            <a:r>
              <a:rPr lang="zh-TW" altLang="en-US" dirty="0"/>
              <a:t>動作。</a:t>
            </a:r>
            <a:endParaRPr lang="en-US" altLang="zh-TW" dirty="0"/>
          </a:p>
          <a:p>
            <a:endParaRPr lang="zh-TW" altLang="en-US" dirty="0"/>
          </a:p>
        </p:txBody>
      </p:sp>
    </p:spTree>
    <p:extLst>
      <p:ext uri="{BB962C8B-B14F-4D97-AF65-F5344CB8AC3E}">
        <p14:creationId xmlns:p14="http://schemas.microsoft.com/office/powerpoint/2010/main" val="4347726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3-3 </a:t>
            </a:r>
            <a:r>
              <a:rPr lang="zh-TW" altLang="en-US" smtClean="0"/>
              <a:t>執行程式</a:t>
            </a:r>
            <a:endParaRPr lang="zh-TW" altLang="en-US" dirty="0"/>
          </a:p>
        </p:txBody>
      </p:sp>
      <p:sp>
        <p:nvSpPr>
          <p:cNvPr id="3" name="內容版面配置區 2"/>
          <p:cNvSpPr>
            <a:spLocks noGrp="1"/>
          </p:cNvSpPr>
          <p:nvPr>
            <p:ph idx="1"/>
          </p:nvPr>
        </p:nvSpPr>
        <p:spPr/>
        <p:txBody>
          <a:bodyPr/>
          <a:lstStyle/>
          <a:p>
            <a:r>
              <a:rPr lang="zh-TW" altLang="en-US" dirty="0" smtClean="0">
                <a:solidFill>
                  <a:srgbClr val="C00000"/>
                </a:solidFill>
              </a:rPr>
              <a:t>執行指令</a:t>
            </a:r>
            <a:r>
              <a:rPr lang="zh-TW" altLang="en-US" dirty="0" smtClean="0"/>
              <a:t>：當找到該指令對應的運算動作，就交給</a:t>
            </a:r>
            <a:r>
              <a:rPr lang="zh-TW" altLang="en-US" dirty="0" smtClean="0">
                <a:solidFill>
                  <a:srgbClr val="C00000"/>
                </a:solidFill>
              </a:rPr>
              <a:t>算術邏輯單元</a:t>
            </a:r>
            <a:r>
              <a:rPr lang="zh-TW" altLang="en-US" dirty="0" smtClean="0"/>
              <a:t>來執行</a:t>
            </a:r>
            <a:r>
              <a:rPr lang="en-US" altLang="zh-TW" dirty="0" smtClean="0"/>
              <a:t>(execute)</a:t>
            </a:r>
            <a:r>
              <a:rPr lang="zh-TW" altLang="en-US" dirty="0" smtClean="0"/>
              <a:t>，執行完所得的結果再由</a:t>
            </a:r>
            <a:r>
              <a:rPr lang="zh-TW" altLang="en-US" dirty="0" smtClean="0">
                <a:solidFill>
                  <a:srgbClr val="C00000"/>
                </a:solidFill>
              </a:rPr>
              <a:t>控制單元</a:t>
            </a:r>
            <a:r>
              <a:rPr lang="zh-TW" altLang="en-US" dirty="0" smtClean="0"/>
              <a:t>協助儲存回記憶體。</a:t>
            </a:r>
          </a:p>
          <a:p>
            <a:endParaRPr lang="zh-TW" altLang="en-US" dirty="0"/>
          </a:p>
        </p:txBody>
      </p:sp>
    </p:spTree>
    <p:extLst>
      <p:ext uri="{BB962C8B-B14F-4D97-AF65-F5344CB8AC3E}">
        <p14:creationId xmlns:p14="http://schemas.microsoft.com/office/powerpoint/2010/main" val="2951659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CPU</a:t>
            </a:r>
            <a:r>
              <a:rPr lang="zh-TW" altLang="en-US" dirty="0"/>
              <a:t>執行程式的流程</a:t>
            </a:r>
          </a:p>
        </p:txBody>
      </p:sp>
      <p:sp>
        <p:nvSpPr>
          <p:cNvPr id="5" name="內容版面配置區 4"/>
          <p:cNvSpPr>
            <a:spLocks noGrp="1"/>
          </p:cNvSpPr>
          <p:nvPr>
            <p:ph idx="1"/>
          </p:nvPr>
        </p:nvSpPr>
        <p:spPr>
          <a:xfrm>
            <a:off x="457201" y="1660399"/>
            <a:ext cx="3529735" cy="2934224"/>
          </a:xfrm>
        </p:spPr>
        <p:txBody>
          <a:bodyPr>
            <a:normAutofit/>
          </a:bodyPr>
          <a:lstStyle/>
          <a:p>
            <a:r>
              <a:rPr lang="zh-TW" altLang="en-US" dirty="0" smtClean="0"/>
              <a:t>完成一個指令後，再重複同樣流程處理下一個指令，</a:t>
            </a:r>
            <a:r>
              <a:rPr lang="en-US" altLang="zh-TW" dirty="0" smtClean="0"/>
              <a:t>CPU</a:t>
            </a:r>
            <a:r>
              <a:rPr lang="zh-TW" altLang="en-US" dirty="0" smtClean="0"/>
              <a:t>就這樣循環進行運作。</a:t>
            </a:r>
          </a:p>
          <a:p>
            <a:endParaRPr lang="zh-TW"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1980" y="1806665"/>
            <a:ext cx="3976160" cy="2689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40374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a:t>生產線</a:t>
            </a:r>
            <a:r>
              <a:rPr lang="zh-TW" altLang="en-US" dirty="0" smtClean="0"/>
              <a:t>技術</a:t>
            </a:r>
            <a:endParaRPr lang="zh-TW" altLang="en-US" dirty="0"/>
          </a:p>
        </p:txBody>
      </p:sp>
      <p:sp>
        <p:nvSpPr>
          <p:cNvPr id="4" name="內容版面配置區 3"/>
          <p:cNvSpPr>
            <a:spLocks noGrp="1"/>
          </p:cNvSpPr>
          <p:nvPr>
            <p:ph idx="1"/>
          </p:nvPr>
        </p:nvSpPr>
        <p:spPr/>
        <p:txBody>
          <a:bodyPr>
            <a:normAutofit/>
          </a:bodyPr>
          <a:lstStyle/>
          <a:p>
            <a:r>
              <a:rPr lang="zh-TW" altLang="en-US" dirty="0" smtClean="0"/>
              <a:t>為增進</a:t>
            </a:r>
            <a:r>
              <a:rPr lang="en-US" altLang="zh-TW" dirty="0" smtClean="0"/>
              <a:t>CPU</a:t>
            </a:r>
            <a:r>
              <a:rPr lang="zh-TW" altLang="en-US" dirty="0" smtClean="0"/>
              <a:t>效率</a:t>
            </a:r>
            <a:r>
              <a:rPr lang="zh-TW" altLang="en-US" dirty="0"/>
              <a:t>，當算術邏輯單元正在執行時，</a:t>
            </a:r>
            <a:r>
              <a:rPr lang="zh-TW" altLang="en-US" dirty="0" smtClean="0"/>
              <a:t>控制單元會</a:t>
            </a:r>
            <a:r>
              <a:rPr lang="zh-TW" altLang="en-US" dirty="0"/>
              <a:t>開始進行下一個擷取指令的</a:t>
            </a:r>
            <a:r>
              <a:rPr lang="zh-TW" altLang="en-US" dirty="0" smtClean="0"/>
              <a:t>動作。</a:t>
            </a:r>
            <a:endParaRPr lang="en-US" altLang="zh-TW" dirty="0" smtClean="0"/>
          </a:p>
          <a:p>
            <a:r>
              <a:rPr lang="zh-TW" altLang="en-US" dirty="0" smtClean="0"/>
              <a:t>此方式如同汽車</a:t>
            </a:r>
            <a:r>
              <a:rPr lang="zh-TW" altLang="en-US" dirty="0"/>
              <a:t>工廠的</a:t>
            </a:r>
            <a:r>
              <a:rPr lang="zh-TW" altLang="en-US" dirty="0">
                <a:solidFill>
                  <a:srgbClr val="C00000"/>
                </a:solidFill>
              </a:rPr>
              <a:t>生產線</a:t>
            </a:r>
            <a:r>
              <a:rPr lang="en-US" altLang="zh-TW" dirty="0"/>
              <a:t>(pipeline</a:t>
            </a:r>
            <a:r>
              <a:rPr lang="en-US" altLang="zh-TW" dirty="0" smtClean="0"/>
              <a:t>)</a:t>
            </a:r>
            <a:r>
              <a:rPr lang="zh-TW" altLang="en-US" dirty="0" smtClean="0"/>
              <a:t>，某</a:t>
            </a:r>
            <a:r>
              <a:rPr lang="zh-TW" altLang="en-US" dirty="0"/>
              <a:t>單元完成汽車某零件的裝配後</a:t>
            </a:r>
            <a:r>
              <a:rPr lang="zh-TW" altLang="en-US" dirty="0" smtClean="0"/>
              <a:t>，交給</a:t>
            </a:r>
            <a:r>
              <a:rPr lang="zh-TW" altLang="en-US" dirty="0"/>
              <a:t>後面單元繼續完成，同時它也接著進行下一部汽車的零件</a:t>
            </a:r>
            <a:r>
              <a:rPr lang="zh-TW" altLang="en-US" dirty="0" smtClean="0"/>
              <a:t>裝配。</a:t>
            </a:r>
            <a:endParaRPr lang="en-US" altLang="zh-TW" dirty="0" smtClean="0"/>
          </a:p>
        </p:txBody>
      </p:sp>
    </p:spTree>
    <p:extLst>
      <p:ext uri="{BB962C8B-B14F-4D97-AF65-F5344CB8AC3E}">
        <p14:creationId xmlns:p14="http://schemas.microsoft.com/office/powerpoint/2010/main" val="27508028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生產線技術</a:t>
            </a:r>
          </a:p>
        </p:txBody>
      </p:sp>
      <p:sp>
        <p:nvSpPr>
          <p:cNvPr id="3" name="內容版面配置區 2"/>
          <p:cNvSpPr>
            <a:spLocks noGrp="1"/>
          </p:cNvSpPr>
          <p:nvPr>
            <p:ph idx="1"/>
          </p:nvPr>
        </p:nvSpPr>
        <p:spPr/>
        <p:txBody>
          <a:bodyPr/>
          <a:lstStyle/>
          <a:p>
            <a:r>
              <a:rPr lang="zh-TW" altLang="en-US" dirty="0"/>
              <a:t>將</a:t>
            </a:r>
            <a:r>
              <a:rPr lang="en-US" altLang="zh-TW" dirty="0"/>
              <a:t>CPU</a:t>
            </a:r>
            <a:r>
              <a:rPr lang="zh-TW" altLang="en-US" dirty="0"/>
              <a:t>執行程式的流程，以生產線方式進行，稱為</a:t>
            </a:r>
            <a:r>
              <a:rPr lang="zh-TW" altLang="en-US" dirty="0">
                <a:solidFill>
                  <a:srgbClr val="C00000"/>
                </a:solidFill>
              </a:rPr>
              <a:t>生產線技術</a:t>
            </a:r>
            <a:r>
              <a:rPr lang="en-US" altLang="zh-TW" dirty="0"/>
              <a:t>(pipelining)</a:t>
            </a:r>
            <a:r>
              <a:rPr lang="zh-TW" altLang="en-US" dirty="0"/>
              <a:t>，可大大提升</a:t>
            </a:r>
            <a:r>
              <a:rPr lang="en-US" altLang="zh-TW" dirty="0"/>
              <a:t>CPU</a:t>
            </a:r>
            <a:r>
              <a:rPr lang="zh-TW" altLang="en-US" dirty="0"/>
              <a:t>的執行效率。</a:t>
            </a:r>
          </a:p>
          <a:p>
            <a:endParaRPr lang="zh-TW" altLang="en-US" dirty="0"/>
          </a:p>
          <a:p>
            <a:endParaRPr lang="zh-TW" altLang="en-US" dirty="0"/>
          </a:p>
        </p:txBody>
      </p:sp>
    </p:spTree>
    <p:extLst>
      <p:ext uri="{BB962C8B-B14F-4D97-AF65-F5344CB8AC3E}">
        <p14:creationId xmlns:p14="http://schemas.microsoft.com/office/powerpoint/2010/main" val="7616950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smtClean="0"/>
              <a:t/>
            </a:r>
            <a:br>
              <a:rPr lang="zh-TW" altLang="en-US" smtClean="0"/>
            </a:br>
            <a:r>
              <a:rPr lang="en-US" altLang="zh-TW" smtClean="0"/>
              <a:t>CPU</a:t>
            </a:r>
            <a:r>
              <a:rPr lang="zh-TW" altLang="en-US" smtClean="0"/>
              <a:t>執行時採用生產線技術</a:t>
            </a:r>
            <a:br>
              <a:rPr lang="zh-TW" altLang="en-US" smtClean="0"/>
            </a:br>
            <a:endParaRPr lang="zh-TW" altLang="en-US" dirty="0"/>
          </a:p>
        </p:txBody>
      </p:sp>
      <p:sp>
        <p:nvSpPr>
          <p:cNvPr id="4" name="內容版面配置區 3"/>
          <p:cNvSpPr>
            <a:spLocks noGrp="1"/>
          </p:cNvSpPr>
          <p:nvPr>
            <p:ph idx="1"/>
          </p:nvPr>
        </p:nvSpPr>
        <p:spPr/>
        <p:txBody>
          <a:bodyPr/>
          <a:lstStyle/>
          <a:p>
            <a:endParaRPr lang="zh-TW" altLang="en-US"/>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4233" y="1660399"/>
            <a:ext cx="6518107" cy="2817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67153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smtClean="0"/>
              <a:t>3-4 </a:t>
            </a:r>
            <a:r>
              <a:rPr lang="zh-TW" altLang="en-US" smtClean="0"/>
              <a:t>匯流排及介面</a:t>
            </a:r>
            <a:endParaRPr lang="zh-TW" altLang="en-US" dirty="0"/>
          </a:p>
        </p:txBody>
      </p:sp>
      <p:sp>
        <p:nvSpPr>
          <p:cNvPr id="5" name="內容版面配置區 4"/>
          <p:cNvSpPr>
            <a:spLocks noGrp="1"/>
          </p:cNvSpPr>
          <p:nvPr>
            <p:ph idx="1"/>
          </p:nvPr>
        </p:nvSpPr>
        <p:spPr/>
        <p:txBody>
          <a:bodyPr/>
          <a:lstStyle/>
          <a:p>
            <a:r>
              <a:rPr lang="zh-TW" altLang="en-US" dirty="0" smtClean="0"/>
              <a:t>電腦主機板上用來傳輸電子訊號的傳輸工具，稱為</a:t>
            </a:r>
            <a:r>
              <a:rPr lang="zh-TW" altLang="en-US" dirty="0" smtClean="0">
                <a:solidFill>
                  <a:srgbClr val="C00000"/>
                </a:solidFill>
              </a:rPr>
              <a:t>匯流排</a:t>
            </a:r>
            <a:r>
              <a:rPr lang="en-US" altLang="zh-TW" dirty="0" smtClean="0"/>
              <a:t>(bus)</a:t>
            </a:r>
            <a:r>
              <a:rPr lang="zh-TW" altLang="en-US" dirty="0" smtClean="0"/>
              <a:t>，包括：</a:t>
            </a:r>
            <a:endParaRPr lang="en-US" altLang="zh-TW" dirty="0" smtClean="0"/>
          </a:p>
          <a:p>
            <a:pPr lvl="1"/>
            <a:r>
              <a:rPr lang="zh-TW" altLang="en-US" dirty="0" smtClean="0"/>
              <a:t>系統匯流排：負責</a:t>
            </a:r>
            <a:r>
              <a:rPr lang="en-US" altLang="zh-TW" dirty="0" smtClean="0"/>
              <a:t>CPU</a:t>
            </a:r>
            <a:r>
              <a:rPr lang="zh-TW" altLang="en-US" dirty="0" smtClean="0"/>
              <a:t>與記憶體間的資料傳送。</a:t>
            </a:r>
            <a:endParaRPr lang="en-US" altLang="zh-TW" dirty="0" smtClean="0"/>
          </a:p>
          <a:p>
            <a:pPr lvl="1"/>
            <a:r>
              <a:rPr lang="zh-TW" altLang="en-US" dirty="0" smtClean="0"/>
              <a:t>擴充匯流排：保留一些連接給使用者彈性使用。</a:t>
            </a:r>
            <a:endParaRPr lang="en-US" altLang="zh-TW" dirty="0" smtClean="0"/>
          </a:p>
        </p:txBody>
      </p:sp>
    </p:spTree>
    <p:extLst>
      <p:ext uri="{BB962C8B-B14F-4D97-AF65-F5344CB8AC3E}">
        <p14:creationId xmlns:p14="http://schemas.microsoft.com/office/powerpoint/2010/main" val="26373123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3-4 </a:t>
            </a:r>
            <a:r>
              <a:rPr lang="zh-TW" altLang="en-US" dirty="0"/>
              <a:t>匯流排及介面</a:t>
            </a:r>
          </a:p>
        </p:txBody>
      </p:sp>
      <p:sp>
        <p:nvSpPr>
          <p:cNvPr id="3" name="內容版面配置區 2"/>
          <p:cNvSpPr>
            <a:spLocks noGrp="1"/>
          </p:cNvSpPr>
          <p:nvPr>
            <p:ph idx="1"/>
          </p:nvPr>
        </p:nvSpPr>
        <p:spPr/>
        <p:txBody>
          <a:bodyPr/>
          <a:lstStyle/>
          <a:p>
            <a:r>
              <a:rPr lang="zh-TW" altLang="en-US" dirty="0"/>
              <a:t>匯流排一次所能傳輸的資料量，稱為</a:t>
            </a:r>
            <a:r>
              <a:rPr lang="zh-TW" altLang="en-US" dirty="0">
                <a:solidFill>
                  <a:srgbClr val="C00000"/>
                </a:solidFill>
              </a:rPr>
              <a:t>匯流排寬度</a:t>
            </a:r>
            <a:r>
              <a:rPr lang="en-US" altLang="zh-TW" dirty="0"/>
              <a:t>(bus</a:t>
            </a:r>
            <a:r>
              <a:rPr lang="zh-TW" altLang="en-US" dirty="0"/>
              <a:t> </a:t>
            </a:r>
            <a:r>
              <a:rPr lang="en-US" altLang="zh-TW" dirty="0"/>
              <a:t>width)</a:t>
            </a:r>
            <a:r>
              <a:rPr lang="zh-TW" altLang="en-US" dirty="0"/>
              <a:t>，它會和</a:t>
            </a:r>
            <a:r>
              <a:rPr lang="en-US" altLang="zh-TW" dirty="0"/>
              <a:t>CPU</a:t>
            </a:r>
            <a:r>
              <a:rPr lang="zh-TW" altLang="en-US" dirty="0"/>
              <a:t>每次所能處理的位元數相容。</a:t>
            </a:r>
          </a:p>
          <a:p>
            <a:endParaRPr lang="zh-TW" altLang="en-US" dirty="0"/>
          </a:p>
        </p:txBody>
      </p:sp>
    </p:spTree>
    <p:extLst>
      <p:ext uri="{BB962C8B-B14F-4D97-AF65-F5344CB8AC3E}">
        <p14:creationId xmlns:p14="http://schemas.microsoft.com/office/powerpoint/2010/main" val="23223820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晶片是人類智慧的結晶，未來從奈米製程進階到次奈米或皮米等級時，恐將受制於原子大小的物理極限及市場規模的投資瓶頸。摩爾定律早晚走入歷史，但人類夢想的傳奇將永無止境。</a:t>
            </a:r>
          </a:p>
          <a:p>
            <a:endParaRPr lang="zh-TW" altLang="en-US" dirty="0"/>
          </a:p>
          <a:p>
            <a:endParaRPr lang="zh-TW" altLang="en-US" dirty="0"/>
          </a:p>
        </p:txBody>
      </p:sp>
    </p:spTree>
    <p:extLst>
      <p:ext uri="{BB962C8B-B14F-4D97-AF65-F5344CB8AC3E}">
        <p14:creationId xmlns:p14="http://schemas.microsoft.com/office/powerpoint/2010/main" val="29218592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連接</a:t>
            </a:r>
            <a:r>
              <a:rPr lang="zh-TW" altLang="en-US" dirty="0" smtClean="0"/>
              <a:t>埠</a:t>
            </a:r>
            <a:endParaRPr lang="zh-TW" altLang="en-US" dirty="0"/>
          </a:p>
        </p:txBody>
      </p:sp>
      <p:sp>
        <p:nvSpPr>
          <p:cNvPr id="5" name="內容版面配置區 4"/>
          <p:cNvSpPr>
            <a:spLocks noGrp="1"/>
          </p:cNvSpPr>
          <p:nvPr>
            <p:ph idx="1"/>
          </p:nvPr>
        </p:nvSpPr>
        <p:spPr/>
        <p:txBody>
          <a:bodyPr>
            <a:normAutofit fontScale="92500" lnSpcReduction="10000"/>
          </a:bodyPr>
          <a:lstStyle/>
          <a:p>
            <a:r>
              <a:rPr lang="zh-TW" altLang="en-US" dirty="0" smtClean="0"/>
              <a:t>例如：將</a:t>
            </a:r>
            <a:r>
              <a:rPr lang="en-US" altLang="zh-TW" dirty="0"/>
              <a:t>USB</a:t>
            </a:r>
            <a:r>
              <a:rPr lang="zh-TW" altLang="en-US" dirty="0"/>
              <a:t>連接埠從</a:t>
            </a:r>
            <a:r>
              <a:rPr lang="en-US" altLang="zh-TW" dirty="0"/>
              <a:t>1.0</a:t>
            </a:r>
            <a:r>
              <a:rPr lang="zh-TW" altLang="en-US" dirty="0"/>
              <a:t>升級為</a:t>
            </a:r>
            <a:r>
              <a:rPr lang="en-US" altLang="zh-TW" dirty="0"/>
              <a:t>2.0</a:t>
            </a:r>
            <a:r>
              <a:rPr lang="zh-TW" altLang="en-US" dirty="0" smtClean="0"/>
              <a:t>，須先購買</a:t>
            </a:r>
            <a:r>
              <a:rPr lang="en-US" altLang="zh-TW" dirty="0" smtClean="0"/>
              <a:t>USB </a:t>
            </a:r>
            <a:r>
              <a:rPr lang="en-US" altLang="zh-TW" dirty="0"/>
              <a:t>2.0</a:t>
            </a:r>
            <a:r>
              <a:rPr lang="zh-TW" altLang="en-US" dirty="0"/>
              <a:t>介面卡，它可插到主機板</a:t>
            </a:r>
            <a:r>
              <a:rPr lang="en-US" altLang="zh-TW" dirty="0"/>
              <a:t>PCI</a:t>
            </a:r>
            <a:r>
              <a:rPr lang="zh-TW" altLang="en-US" dirty="0"/>
              <a:t>擴充槽，而它的</a:t>
            </a:r>
            <a:r>
              <a:rPr lang="en-US" altLang="zh-TW" dirty="0"/>
              <a:t>USB</a:t>
            </a:r>
            <a:r>
              <a:rPr lang="zh-TW" altLang="en-US" dirty="0"/>
              <a:t>插槽正好就可裝在主機殼的外表</a:t>
            </a:r>
            <a:r>
              <a:rPr lang="zh-TW" altLang="en-US" dirty="0" smtClean="0"/>
              <a:t>上。</a:t>
            </a:r>
            <a:endParaRPr lang="en-US" altLang="zh-TW" dirty="0" smtClean="0"/>
          </a:p>
          <a:p>
            <a:r>
              <a:rPr lang="zh-TW" altLang="en-US" dirty="0" smtClean="0"/>
              <a:t>這</a:t>
            </a:r>
            <a:r>
              <a:rPr lang="zh-TW" altLang="en-US" dirty="0"/>
              <a:t>種外部連接端稱為</a:t>
            </a:r>
            <a:r>
              <a:rPr lang="zh-TW" altLang="en-US" dirty="0">
                <a:solidFill>
                  <a:srgbClr val="C00000"/>
                </a:solidFill>
              </a:rPr>
              <a:t>連接埠</a:t>
            </a:r>
            <a:r>
              <a:rPr lang="en-US" altLang="zh-TW" dirty="0"/>
              <a:t>(port</a:t>
            </a:r>
            <a:r>
              <a:rPr lang="en-US" altLang="zh-TW" dirty="0" smtClean="0"/>
              <a:t>)</a:t>
            </a:r>
            <a:r>
              <a:rPr lang="zh-TW" altLang="en-US" dirty="0" smtClean="0"/>
              <a:t>，有</a:t>
            </a:r>
            <a:r>
              <a:rPr lang="zh-TW" altLang="en-US" dirty="0"/>
              <a:t>兩種型態</a:t>
            </a:r>
            <a:r>
              <a:rPr lang="zh-TW" altLang="en-US" dirty="0" smtClean="0"/>
              <a:t>：</a:t>
            </a:r>
            <a:endParaRPr lang="en-US" altLang="zh-TW" dirty="0" smtClean="0"/>
          </a:p>
          <a:p>
            <a:pPr lvl="1"/>
            <a:r>
              <a:rPr lang="zh-TW" altLang="en-US" dirty="0">
                <a:solidFill>
                  <a:srgbClr val="0070C0"/>
                </a:solidFill>
              </a:rPr>
              <a:t>序列埠</a:t>
            </a:r>
            <a:r>
              <a:rPr lang="en-US" altLang="zh-TW" dirty="0"/>
              <a:t>(serial port</a:t>
            </a:r>
            <a:r>
              <a:rPr lang="en-US" altLang="zh-TW" dirty="0" smtClean="0"/>
              <a:t>)</a:t>
            </a:r>
            <a:r>
              <a:rPr lang="zh-TW" altLang="en-US" dirty="0" smtClean="0"/>
              <a:t>：每次</a:t>
            </a:r>
            <a:r>
              <a:rPr lang="zh-TW" altLang="en-US" dirty="0"/>
              <a:t>傳一個</a:t>
            </a:r>
            <a:r>
              <a:rPr lang="zh-TW" altLang="en-US" dirty="0" smtClean="0"/>
              <a:t>位元</a:t>
            </a:r>
            <a:r>
              <a:rPr lang="zh-TW" altLang="en-US" dirty="0"/>
              <a:t>。</a:t>
            </a:r>
            <a:endParaRPr lang="en-US" altLang="zh-TW" dirty="0" smtClean="0"/>
          </a:p>
          <a:p>
            <a:pPr lvl="1"/>
            <a:r>
              <a:rPr lang="zh-TW" altLang="en-US" dirty="0">
                <a:solidFill>
                  <a:srgbClr val="0070C0"/>
                </a:solidFill>
              </a:rPr>
              <a:t>平行埠</a:t>
            </a:r>
            <a:r>
              <a:rPr lang="en-US" altLang="zh-TW" dirty="0"/>
              <a:t>(parallel port</a:t>
            </a:r>
            <a:r>
              <a:rPr lang="en-US" altLang="zh-TW" dirty="0" smtClean="0"/>
              <a:t>)</a:t>
            </a:r>
            <a:r>
              <a:rPr lang="zh-TW" altLang="en-US" dirty="0" smtClean="0"/>
              <a:t>：每次</a:t>
            </a:r>
            <a:r>
              <a:rPr lang="zh-TW" altLang="en-US" dirty="0"/>
              <a:t>傳一組</a:t>
            </a:r>
            <a:r>
              <a:rPr lang="zh-TW" altLang="en-US" dirty="0" smtClean="0"/>
              <a:t>位元。</a:t>
            </a:r>
            <a:endParaRPr lang="zh-TW" altLang="en-US" dirty="0"/>
          </a:p>
        </p:txBody>
      </p:sp>
    </p:spTree>
    <p:extLst>
      <p:ext uri="{BB962C8B-B14F-4D97-AF65-F5344CB8AC3E}">
        <p14:creationId xmlns:p14="http://schemas.microsoft.com/office/powerpoint/2010/main" val="25611949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ISA</a:t>
            </a:r>
            <a:r>
              <a:rPr lang="zh-TW" altLang="en-US" dirty="0" smtClean="0"/>
              <a:t>、</a:t>
            </a:r>
            <a:r>
              <a:rPr lang="en-US" altLang="zh-TW" dirty="0" smtClean="0"/>
              <a:t>PCI</a:t>
            </a:r>
            <a:r>
              <a:rPr lang="zh-TW" altLang="en-US" dirty="0" smtClean="0"/>
              <a:t>、</a:t>
            </a:r>
            <a:r>
              <a:rPr lang="en-US" altLang="zh-TW" dirty="0" smtClean="0"/>
              <a:t>AGP</a:t>
            </a:r>
            <a:endParaRPr lang="zh-TW" altLang="en-US" dirty="0"/>
          </a:p>
        </p:txBody>
      </p:sp>
      <p:sp>
        <p:nvSpPr>
          <p:cNvPr id="5" name="內容版面配置區 4"/>
          <p:cNvSpPr>
            <a:spLocks noGrp="1"/>
          </p:cNvSpPr>
          <p:nvPr>
            <p:ph idx="1"/>
          </p:nvPr>
        </p:nvSpPr>
        <p:spPr/>
        <p:txBody>
          <a:bodyPr>
            <a:normAutofit/>
          </a:bodyPr>
          <a:lstStyle/>
          <a:p>
            <a:r>
              <a:rPr lang="en-US" altLang="zh-TW" dirty="0" smtClean="0"/>
              <a:t>80</a:t>
            </a:r>
            <a:r>
              <a:rPr lang="zh-TW" altLang="en-US" dirty="0" smtClean="0"/>
              <a:t>年代最當紅的高速匯流排是</a:t>
            </a:r>
            <a:r>
              <a:rPr lang="en-US" altLang="zh-TW" dirty="0" smtClean="0"/>
              <a:t>ISA</a:t>
            </a:r>
            <a:r>
              <a:rPr lang="zh-TW" altLang="en-US" dirty="0" smtClean="0"/>
              <a:t>，其傳輸速率只有</a:t>
            </a:r>
            <a:r>
              <a:rPr lang="en-US" altLang="zh-TW" dirty="0" smtClean="0"/>
              <a:t>8.33</a:t>
            </a:r>
            <a:r>
              <a:rPr lang="zh-TW" altLang="en-US" dirty="0" smtClean="0"/>
              <a:t> </a:t>
            </a:r>
            <a:r>
              <a:rPr lang="en-US" altLang="zh-TW" dirty="0" smtClean="0"/>
              <a:t>Mb/s</a:t>
            </a:r>
            <a:r>
              <a:rPr lang="zh-TW" altLang="en-US" dirty="0" smtClean="0"/>
              <a:t>。</a:t>
            </a:r>
            <a:endParaRPr lang="en-US" altLang="zh-TW" dirty="0" smtClean="0"/>
          </a:p>
          <a:p>
            <a:r>
              <a:rPr lang="en-US" altLang="zh-TW" dirty="0" smtClean="0"/>
              <a:t>90</a:t>
            </a:r>
            <a:r>
              <a:rPr lang="zh-TW" altLang="en-US" dirty="0" smtClean="0"/>
              <a:t>年代，</a:t>
            </a:r>
            <a:r>
              <a:rPr lang="en-US" altLang="zh-TW" dirty="0" smtClean="0"/>
              <a:t>PCI</a:t>
            </a:r>
            <a:r>
              <a:rPr lang="zh-TW" altLang="en-US" dirty="0" smtClean="0"/>
              <a:t>的速率</a:t>
            </a:r>
            <a:r>
              <a:rPr lang="en-US" altLang="zh-TW" dirty="0" smtClean="0"/>
              <a:t>133 Mb/s</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34406479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ISA</a:t>
            </a:r>
            <a:r>
              <a:rPr lang="zh-TW" altLang="en-US" dirty="0"/>
              <a:t>、</a:t>
            </a:r>
            <a:r>
              <a:rPr lang="en-US" altLang="zh-TW" dirty="0"/>
              <a:t>PCI</a:t>
            </a:r>
            <a:r>
              <a:rPr lang="zh-TW" altLang="en-US" dirty="0"/>
              <a:t>、</a:t>
            </a:r>
            <a:r>
              <a:rPr lang="en-US" altLang="zh-TW" dirty="0"/>
              <a:t>AGP</a:t>
            </a:r>
            <a:endParaRPr lang="zh-TW" altLang="en-US" dirty="0"/>
          </a:p>
        </p:txBody>
      </p:sp>
      <p:sp>
        <p:nvSpPr>
          <p:cNvPr id="3" name="內容版面配置區 2"/>
          <p:cNvSpPr>
            <a:spLocks noGrp="1"/>
          </p:cNvSpPr>
          <p:nvPr>
            <p:ph idx="1"/>
          </p:nvPr>
        </p:nvSpPr>
        <p:spPr/>
        <p:txBody>
          <a:bodyPr/>
          <a:lstStyle/>
          <a:p>
            <a:r>
              <a:rPr lang="zh-TW" altLang="en-US" dirty="0"/>
              <a:t>隨著高速設備接踵而出，</a:t>
            </a:r>
            <a:r>
              <a:rPr lang="en-US" altLang="zh-TW" dirty="0"/>
              <a:t>PCI</a:t>
            </a:r>
            <a:r>
              <a:rPr lang="zh-TW" altLang="en-US" dirty="0"/>
              <a:t>已面臨瓶頸，因此，繪圖卡等高速運作的設備多採用</a:t>
            </a:r>
            <a:r>
              <a:rPr lang="en-US" altLang="zh-TW" dirty="0"/>
              <a:t>AGP</a:t>
            </a:r>
            <a:r>
              <a:rPr lang="zh-TW" altLang="en-US" dirty="0"/>
              <a:t>，其傳輸速率為</a:t>
            </a:r>
            <a:r>
              <a:rPr lang="en-US" altLang="zh-TW" dirty="0"/>
              <a:t>2.1 Gb/s</a:t>
            </a:r>
            <a:r>
              <a:rPr lang="zh-TW" altLang="en-US" dirty="0"/>
              <a:t>。</a:t>
            </a:r>
            <a:endParaRPr lang="en-US" altLang="zh-TW" dirty="0"/>
          </a:p>
          <a:p>
            <a:r>
              <a:rPr lang="zh-TW" altLang="en-US" dirty="0"/>
              <a:t>它們都可用來連接硬碟及網路卡，也可用來連接需大量資料處理的影像圖形介面。</a:t>
            </a:r>
          </a:p>
          <a:p>
            <a:endParaRPr lang="zh-TW" altLang="en-US" dirty="0"/>
          </a:p>
        </p:txBody>
      </p:sp>
    </p:spTree>
    <p:extLst>
      <p:ext uri="{BB962C8B-B14F-4D97-AF65-F5344CB8AC3E}">
        <p14:creationId xmlns:p14="http://schemas.microsoft.com/office/powerpoint/2010/main" val="2684773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PCI </a:t>
            </a:r>
            <a:r>
              <a:rPr lang="en-US" altLang="zh-TW" dirty="0"/>
              <a:t>Express</a:t>
            </a:r>
            <a:endParaRPr lang="zh-TW" altLang="en-US" dirty="0"/>
          </a:p>
        </p:txBody>
      </p:sp>
      <p:sp>
        <p:nvSpPr>
          <p:cNvPr id="5" name="內容版面配置區 4"/>
          <p:cNvSpPr>
            <a:spLocks noGrp="1"/>
          </p:cNvSpPr>
          <p:nvPr>
            <p:ph idx="1"/>
          </p:nvPr>
        </p:nvSpPr>
        <p:spPr/>
        <p:txBody>
          <a:bodyPr>
            <a:normAutofit/>
          </a:bodyPr>
          <a:lstStyle/>
          <a:p>
            <a:r>
              <a:rPr lang="en-US" altLang="zh-TW" dirty="0" smtClean="0"/>
              <a:t>PCI Express</a:t>
            </a:r>
            <a:r>
              <a:rPr lang="zh-TW" altLang="en-US" dirty="0" smtClean="0"/>
              <a:t>又稱為</a:t>
            </a:r>
            <a:r>
              <a:rPr lang="en-US" altLang="zh-TW" dirty="0" smtClean="0">
                <a:solidFill>
                  <a:srgbClr val="C00000"/>
                </a:solidFill>
              </a:rPr>
              <a:t>3GIO </a:t>
            </a:r>
            <a:r>
              <a:rPr lang="en-US" altLang="zh-TW" dirty="0" smtClean="0"/>
              <a:t>(</a:t>
            </a:r>
            <a:r>
              <a:rPr lang="en-US" altLang="zh-TW" dirty="0"/>
              <a:t>Third Generation I/O Architecture</a:t>
            </a:r>
            <a:r>
              <a:rPr lang="zh-TW" altLang="en-US" dirty="0"/>
              <a:t>；第三代輸出入架構</a:t>
            </a:r>
            <a:r>
              <a:rPr lang="en-US" altLang="zh-TW" dirty="0" smtClean="0"/>
              <a:t>)</a:t>
            </a:r>
            <a:r>
              <a:rPr lang="zh-TW" altLang="en-US" dirty="0" smtClean="0"/>
              <a:t>。</a:t>
            </a:r>
            <a:endParaRPr lang="en-US" altLang="zh-TW" dirty="0" smtClean="0"/>
          </a:p>
          <a:p>
            <a:r>
              <a:rPr lang="zh-TW" altLang="en-US" dirty="0" smtClean="0"/>
              <a:t>第</a:t>
            </a:r>
            <a:r>
              <a:rPr lang="zh-TW" altLang="en-US" dirty="0"/>
              <a:t>三代輸出入架構主要是演進</a:t>
            </a:r>
            <a:r>
              <a:rPr lang="zh-TW" altLang="en-US" dirty="0" smtClean="0"/>
              <a:t>自：</a:t>
            </a:r>
            <a:endParaRPr lang="en-US" altLang="zh-TW" dirty="0" smtClean="0"/>
          </a:p>
          <a:p>
            <a:pPr lvl="1"/>
            <a:r>
              <a:rPr lang="zh-TW" altLang="en-US" dirty="0" smtClean="0"/>
              <a:t>第</a:t>
            </a:r>
            <a:r>
              <a:rPr lang="zh-TW" altLang="en-US" dirty="0"/>
              <a:t>一代</a:t>
            </a:r>
            <a:r>
              <a:rPr lang="en-US" altLang="zh-TW" dirty="0"/>
              <a:t>1980</a:t>
            </a:r>
            <a:r>
              <a:rPr lang="zh-TW" altLang="en-US" dirty="0"/>
              <a:t>年代的</a:t>
            </a:r>
            <a:r>
              <a:rPr lang="en-US" altLang="zh-TW" dirty="0" smtClean="0">
                <a:solidFill>
                  <a:srgbClr val="C00000"/>
                </a:solidFill>
              </a:rPr>
              <a:t>ISA</a:t>
            </a:r>
            <a:r>
              <a:rPr lang="zh-TW" altLang="en-US" dirty="0"/>
              <a:t>架構</a:t>
            </a:r>
            <a:r>
              <a:rPr lang="en-US" altLang="zh-TW" dirty="0" smtClean="0"/>
              <a:t>(</a:t>
            </a:r>
            <a:r>
              <a:rPr lang="zh-TW" altLang="en-US" dirty="0"/>
              <a:t>含</a:t>
            </a:r>
            <a:r>
              <a:rPr lang="en-US" altLang="zh-TW" dirty="0" err="1"/>
              <a:t>EISA</a:t>
            </a:r>
            <a:r>
              <a:rPr lang="zh-TW" altLang="en-US" dirty="0"/>
              <a:t>、</a:t>
            </a:r>
            <a:r>
              <a:rPr lang="en-US" altLang="zh-TW" dirty="0"/>
              <a:t>MCA</a:t>
            </a:r>
            <a:r>
              <a:rPr lang="zh-TW" altLang="en-US" dirty="0"/>
              <a:t>與</a:t>
            </a:r>
            <a:r>
              <a:rPr lang="en-US" altLang="zh-TW" dirty="0" err="1"/>
              <a:t>VESA</a:t>
            </a:r>
            <a:r>
              <a:rPr lang="en-US" altLang="zh-TW" dirty="0" smtClean="0"/>
              <a:t>)</a:t>
            </a:r>
            <a:r>
              <a:rPr lang="zh-TW" altLang="en-US" dirty="0"/>
              <a:t> 。</a:t>
            </a:r>
            <a:endParaRPr lang="en-US" altLang="zh-TW" dirty="0" smtClean="0"/>
          </a:p>
          <a:p>
            <a:pPr lvl="1"/>
            <a:r>
              <a:rPr lang="zh-TW" altLang="en-US" dirty="0" smtClean="0"/>
              <a:t>第二代</a:t>
            </a:r>
            <a:r>
              <a:rPr lang="en-US" altLang="zh-TW" dirty="0" smtClean="0"/>
              <a:t>1990</a:t>
            </a:r>
            <a:r>
              <a:rPr lang="zh-TW" altLang="en-US" dirty="0" smtClean="0"/>
              <a:t>年代的</a:t>
            </a:r>
            <a:r>
              <a:rPr lang="en-US" altLang="zh-TW" dirty="0">
                <a:solidFill>
                  <a:srgbClr val="C00000"/>
                </a:solidFill>
              </a:rPr>
              <a:t>PCI</a:t>
            </a:r>
            <a:r>
              <a:rPr lang="zh-TW" altLang="en-US" dirty="0"/>
              <a:t>架構</a:t>
            </a:r>
            <a:r>
              <a:rPr lang="en-US" altLang="zh-TW" dirty="0"/>
              <a:t>(</a:t>
            </a:r>
            <a:r>
              <a:rPr lang="zh-TW" altLang="en-US" dirty="0"/>
              <a:t>含</a:t>
            </a:r>
            <a:r>
              <a:rPr lang="en-US" altLang="zh-TW" dirty="0" err="1"/>
              <a:t>AGP</a:t>
            </a:r>
            <a:r>
              <a:rPr lang="zh-TW" altLang="en-US" dirty="0"/>
              <a:t>、</a:t>
            </a:r>
            <a:r>
              <a:rPr lang="en-US" altLang="zh-TW" dirty="0"/>
              <a:t>PCI-x</a:t>
            </a:r>
            <a:r>
              <a:rPr lang="zh-TW" altLang="en-US" dirty="0"/>
              <a:t>與</a:t>
            </a:r>
            <a:r>
              <a:rPr lang="en-US" altLang="zh-TW" dirty="0"/>
              <a:t>HL</a:t>
            </a:r>
            <a:r>
              <a:rPr lang="zh-TW" altLang="en-US" dirty="0"/>
              <a:t>等</a:t>
            </a:r>
            <a:r>
              <a:rPr lang="en-US" altLang="zh-TW" dirty="0"/>
              <a:t>)</a:t>
            </a:r>
            <a:r>
              <a:rPr lang="zh-TW" altLang="en-US" dirty="0" smtClean="0"/>
              <a:t>。</a:t>
            </a:r>
            <a:endParaRPr lang="zh-TW" altLang="en-US" dirty="0"/>
          </a:p>
        </p:txBody>
      </p:sp>
    </p:spTree>
    <p:extLst>
      <p:ext uri="{BB962C8B-B14F-4D97-AF65-F5344CB8AC3E}">
        <p14:creationId xmlns:p14="http://schemas.microsoft.com/office/powerpoint/2010/main" val="14902188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PCI </a:t>
            </a:r>
            <a:r>
              <a:rPr lang="en-US" altLang="zh-TW" dirty="0"/>
              <a:t>Express</a:t>
            </a:r>
            <a:endParaRPr lang="zh-TW" altLang="en-US" dirty="0"/>
          </a:p>
        </p:txBody>
      </p:sp>
      <p:sp>
        <p:nvSpPr>
          <p:cNvPr id="5" name="內容版面配置區 4"/>
          <p:cNvSpPr>
            <a:spLocks noGrp="1"/>
          </p:cNvSpPr>
          <p:nvPr>
            <p:ph idx="1"/>
          </p:nvPr>
        </p:nvSpPr>
        <p:spPr/>
        <p:txBody>
          <a:bodyPr>
            <a:normAutofit fontScale="92500" lnSpcReduction="10000"/>
          </a:bodyPr>
          <a:lstStyle/>
          <a:p>
            <a:r>
              <a:rPr lang="en-US" altLang="zh-TW" dirty="0" smtClean="0"/>
              <a:t>PCI </a:t>
            </a:r>
            <a:r>
              <a:rPr lang="en-US" altLang="zh-TW" dirty="0"/>
              <a:t>Express</a:t>
            </a:r>
            <a:r>
              <a:rPr lang="zh-TW" altLang="en-US" dirty="0"/>
              <a:t>的傳輸速率為每秒</a:t>
            </a:r>
            <a:r>
              <a:rPr lang="en-US" altLang="zh-TW" dirty="0" err="1"/>
              <a:t>2.5Gb</a:t>
            </a:r>
            <a:r>
              <a:rPr lang="zh-TW" altLang="en-US" dirty="0"/>
              <a:t>～</a:t>
            </a:r>
            <a:r>
              <a:rPr lang="en-US" altLang="zh-TW" dirty="0" err="1"/>
              <a:t>8Gb</a:t>
            </a:r>
            <a:r>
              <a:rPr lang="zh-TW" altLang="en-US" dirty="0"/>
              <a:t>。</a:t>
            </a:r>
          </a:p>
          <a:p>
            <a:r>
              <a:rPr lang="zh-TW" altLang="en-US" dirty="0" smtClean="0"/>
              <a:t>由</a:t>
            </a:r>
            <a:r>
              <a:rPr lang="zh-TW" altLang="en-US" dirty="0"/>
              <a:t>英特爾、康柏、</a:t>
            </a:r>
            <a:r>
              <a:rPr lang="en-US" altLang="zh-TW" dirty="0"/>
              <a:t>Dell</a:t>
            </a:r>
            <a:r>
              <a:rPr lang="zh-TW" altLang="en-US" dirty="0"/>
              <a:t>、</a:t>
            </a:r>
            <a:r>
              <a:rPr lang="en-US" altLang="zh-TW" dirty="0"/>
              <a:t>IBM</a:t>
            </a:r>
            <a:r>
              <a:rPr lang="zh-TW" altLang="en-US" dirty="0"/>
              <a:t>、微軟等聯手研發，主要是當作晶片</a:t>
            </a:r>
            <a:r>
              <a:rPr lang="en-US" altLang="zh-TW" dirty="0"/>
              <a:t>(</a:t>
            </a:r>
            <a:r>
              <a:rPr lang="zh-TW" altLang="en-US" dirty="0"/>
              <a:t>晶片組南北橋</a:t>
            </a:r>
            <a:r>
              <a:rPr lang="en-US" altLang="zh-TW" dirty="0"/>
              <a:t>)</a:t>
            </a:r>
            <a:r>
              <a:rPr lang="zh-TW" altLang="en-US" dirty="0"/>
              <a:t>連結、轉接卡的</a:t>
            </a:r>
            <a:r>
              <a:rPr lang="en-US" altLang="zh-TW" dirty="0"/>
              <a:t>I/O</a:t>
            </a:r>
            <a:r>
              <a:rPr lang="zh-TW" altLang="en-US" dirty="0"/>
              <a:t>連結、以及</a:t>
            </a:r>
            <a:r>
              <a:rPr lang="en-US" altLang="zh-TW" dirty="0" err="1"/>
              <a:t>1394b</a:t>
            </a:r>
            <a:r>
              <a:rPr lang="zh-TW" altLang="en-US" dirty="0"/>
              <a:t>、</a:t>
            </a:r>
            <a:r>
              <a:rPr lang="en-US" altLang="zh-TW" dirty="0"/>
              <a:t>USB 2.0</a:t>
            </a:r>
            <a:r>
              <a:rPr lang="zh-TW" altLang="en-US" dirty="0"/>
              <a:t>、</a:t>
            </a:r>
            <a:r>
              <a:rPr lang="en-US" altLang="zh-TW" dirty="0" err="1"/>
              <a:t>InfiniBand</a:t>
            </a:r>
            <a:r>
              <a:rPr lang="zh-TW" altLang="en-US" dirty="0"/>
              <a:t>架構與乙太網路的</a:t>
            </a:r>
            <a:r>
              <a:rPr lang="en-US" altLang="zh-TW" dirty="0"/>
              <a:t>I/O</a:t>
            </a:r>
            <a:r>
              <a:rPr lang="zh-TW" altLang="en-US" dirty="0"/>
              <a:t>連結，另外，也可取代</a:t>
            </a:r>
            <a:r>
              <a:rPr lang="en-US" altLang="zh-TW" dirty="0" err="1"/>
              <a:t>AGP</a:t>
            </a:r>
            <a:r>
              <a:rPr lang="zh-TW" altLang="en-US" dirty="0"/>
              <a:t>匯流排成為繪圖卡的傳輸連結。</a:t>
            </a:r>
          </a:p>
        </p:txBody>
      </p:sp>
    </p:spTree>
    <p:extLst>
      <p:ext uri="{BB962C8B-B14F-4D97-AF65-F5344CB8AC3E}">
        <p14:creationId xmlns:p14="http://schemas.microsoft.com/office/powerpoint/2010/main" val="9363409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PCI Express</a:t>
            </a:r>
            <a:endParaRPr lang="zh-TW" altLang="en-US" dirty="0"/>
          </a:p>
        </p:txBody>
      </p:sp>
      <p:sp>
        <p:nvSpPr>
          <p:cNvPr id="3" name="內容版面配置區 2"/>
          <p:cNvSpPr>
            <a:spLocks noGrp="1"/>
          </p:cNvSpPr>
          <p:nvPr>
            <p:ph idx="1"/>
          </p:nvPr>
        </p:nvSpPr>
        <p:spPr/>
        <p:txBody>
          <a:bodyPr/>
          <a:lstStyle/>
          <a:p>
            <a:r>
              <a:rPr lang="en-US" altLang="zh-TW" smtClean="0"/>
              <a:t>PCI Express</a:t>
            </a:r>
            <a:r>
              <a:rPr lang="zh-TW" altLang="en-US" smtClean="0"/>
              <a:t>的近期發展可參見</a:t>
            </a:r>
            <a:r>
              <a:rPr lang="en-US" altLang="zh-TW" smtClean="0"/>
              <a:t>https://zh.wikipedia.org/wiki/PCI_Express</a:t>
            </a:r>
            <a:r>
              <a:rPr lang="zh-TW" altLang="en-US" smtClean="0"/>
              <a:t>。 </a:t>
            </a:r>
            <a:endParaRPr lang="zh-TW"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260" y="2706765"/>
            <a:ext cx="1409700"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631976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USB</a:t>
            </a:r>
            <a:endParaRPr lang="en-US" altLang="zh-TW" dirty="0"/>
          </a:p>
        </p:txBody>
      </p:sp>
      <p:sp>
        <p:nvSpPr>
          <p:cNvPr id="5" name="內容版面配置區 4"/>
          <p:cNvSpPr>
            <a:spLocks noGrp="1"/>
          </p:cNvSpPr>
          <p:nvPr>
            <p:ph idx="1"/>
          </p:nvPr>
        </p:nvSpPr>
        <p:spPr/>
        <p:txBody>
          <a:bodyPr>
            <a:normAutofit fontScale="92500" lnSpcReduction="10000"/>
          </a:bodyPr>
          <a:lstStyle/>
          <a:p>
            <a:r>
              <a:rPr lang="en-US" altLang="zh-TW" dirty="0" smtClean="0">
                <a:solidFill>
                  <a:srgbClr val="C00000"/>
                </a:solidFill>
              </a:rPr>
              <a:t>USB </a:t>
            </a:r>
            <a:r>
              <a:rPr lang="en-US" altLang="zh-TW" dirty="0" smtClean="0"/>
              <a:t>(</a:t>
            </a:r>
            <a:r>
              <a:rPr lang="en-US" altLang="zh-TW" dirty="0"/>
              <a:t>Universal Serial Bus</a:t>
            </a:r>
            <a:r>
              <a:rPr lang="zh-TW" altLang="en-US" dirty="0"/>
              <a:t>；通用序列匯流排</a:t>
            </a:r>
            <a:r>
              <a:rPr lang="en-US" altLang="zh-TW" dirty="0"/>
              <a:t>)</a:t>
            </a:r>
            <a:r>
              <a:rPr lang="zh-TW" altLang="en-US" dirty="0"/>
              <a:t>是</a:t>
            </a:r>
            <a:r>
              <a:rPr lang="en-US" altLang="zh-TW" dirty="0"/>
              <a:t>USB Implementers Forum</a:t>
            </a:r>
            <a:r>
              <a:rPr lang="zh-TW" altLang="en-US" dirty="0"/>
              <a:t>所開發的連線規格</a:t>
            </a:r>
            <a:r>
              <a:rPr lang="zh-TW" altLang="en-US" dirty="0" smtClean="0"/>
              <a:t>。</a:t>
            </a:r>
            <a:endParaRPr lang="en-US" altLang="zh-TW" dirty="0" smtClean="0"/>
          </a:p>
          <a:p>
            <a:r>
              <a:rPr lang="zh-TW" altLang="en-US" dirty="0" smtClean="0"/>
              <a:t>針對</a:t>
            </a:r>
            <a:r>
              <a:rPr lang="zh-TW" altLang="en-US" dirty="0"/>
              <a:t>電腦的外接周邊設備</a:t>
            </a:r>
            <a:r>
              <a:rPr lang="en-US" altLang="zh-TW" dirty="0"/>
              <a:t>(</a:t>
            </a:r>
            <a:r>
              <a:rPr lang="zh-TW" altLang="en-US" dirty="0"/>
              <a:t>鍵盤、滑鼠、遊戲控制器、攝影機、儲存裝置、掃描器和其他周邊</a:t>
            </a:r>
            <a:r>
              <a:rPr lang="en-US" altLang="zh-TW" dirty="0"/>
              <a:t>)</a:t>
            </a:r>
            <a:r>
              <a:rPr lang="zh-TW" altLang="en-US" dirty="0"/>
              <a:t>所設計</a:t>
            </a:r>
            <a:r>
              <a:rPr lang="zh-TW" altLang="en-US" dirty="0" smtClean="0"/>
              <a:t>，支援</a:t>
            </a:r>
            <a:r>
              <a:rPr lang="zh-TW" altLang="en-US" dirty="0"/>
              <a:t>隨插即用，</a:t>
            </a:r>
            <a:r>
              <a:rPr lang="zh-TW" altLang="en-US" dirty="0" smtClean="0"/>
              <a:t>讓</a:t>
            </a:r>
            <a:r>
              <a:rPr lang="zh-TW" altLang="en-US" dirty="0"/>
              <a:t>使用者安裝特定裝置時，能夠省去開啟電腦機箱及重開機的</a:t>
            </a:r>
            <a:r>
              <a:rPr lang="zh-TW" altLang="en-US" dirty="0" smtClean="0"/>
              <a:t>麻煩。</a:t>
            </a:r>
            <a:endParaRPr lang="en-US" altLang="zh-TW" dirty="0" smtClean="0"/>
          </a:p>
        </p:txBody>
      </p:sp>
    </p:spTree>
    <p:extLst>
      <p:ext uri="{BB962C8B-B14F-4D97-AF65-F5344CB8AC3E}">
        <p14:creationId xmlns:p14="http://schemas.microsoft.com/office/powerpoint/2010/main" val="34256409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USB</a:t>
            </a:r>
            <a:endParaRPr lang="zh-TW" altLang="en-US" dirty="0"/>
          </a:p>
        </p:txBody>
      </p:sp>
      <p:sp>
        <p:nvSpPr>
          <p:cNvPr id="3" name="內容版面配置區 2"/>
          <p:cNvSpPr>
            <a:spLocks noGrp="1"/>
          </p:cNvSpPr>
          <p:nvPr>
            <p:ph idx="1"/>
          </p:nvPr>
        </p:nvSpPr>
        <p:spPr/>
        <p:txBody>
          <a:bodyPr/>
          <a:lstStyle/>
          <a:p>
            <a:r>
              <a:rPr lang="zh-TW" altLang="en-US" dirty="0"/>
              <a:t>提供操作簡便、擴充性和快速等優點。</a:t>
            </a:r>
          </a:p>
          <a:p>
            <a:r>
              <a:rPr lang="zh-TW" altLang="en-US" dirty="0"/>
              <a:t>支援多台設備，同一埠最多可支援</a:t>
            </a:r>
            <a:r>
              <a:rPr lang="en-US" altLang="zh-TW" dirty="0"/>
              <a:t>127</a:t>
            </a:r>
            <a:r>
              <a:rPr lang="zh-TW" altLang="en-US" dirty="0"/>
              <a:t>台設備。</a:t>
            </a:r>
          </a:p>
          <a:p>
            <a:endParaRPr lang="zh-TW" altLang="en-US" dirty="0"/>
          </a:p>
        </p:txBody>
      </p:sp>
    </p:spTree>
    <p:extLst>
      <p:ext uri="{BB962C8B-B14F-4D97-AF65-F5344CB8AC3E}">
        <p14:creationId xmlns:p14="http://schemas.microsoft.com/office/powerpoint/2010/main" val="136198234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USB</a:t>
            </a:r>
            <a:r>
              <a:rPr lang="zh-TW" altLang="en-US" dirty="0" smtClean="0"/>
              <a:t>傳輸速度</a:t>
            </a:r>
            <a:endParaRPr lang="en-US" altLang="zh-TW" dirty="0"/>
          </a:p>
        </p:txBody>
      </p:sp>
      <p:graphicFrame>
        <p:nvGraphicFramePr>
          <p:cNvPr id="2" name="表格 1"/>
          <p:cNvGraphicFramePr>
            <a:graphicFrameLocks noGrp="1"/>
          </p:cNvGraphicFramePr>
          <p:nvPr>
            <p:extLst>
              <p:ext uri="{D42A27DB-BD31-4B8C-83A1-F6EECF244321}">
                <p14:modId xmlns:p14="http://schemas.microsoft.com/office/powerpoint/2010/main" val="429103100"/>
              </p:ext>
            </p:extLst>
          </p:nvPr>
        </p:nvGraphicFramePr>
        <p:xfrm>
          <a:off x="1581345" y="1660399"/>
          <a:ext cx="6096000" cy="2916000"/>
        </p:xfrm>
        <a:graphic>
          <a:graphicData uri="http://schemas.openxmlformats.org/drawingml/2006/table">
            <a:tbl>
              <a:tblPr firstRow="1" bandRow="1">
                <a:tableStyleId>{00A15C55-8517-42AA-B614-E9B94910E393}</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486000">
                <a:tc>
                  <a:txBody>
                    <a:bodyPr/>
                    <a:lstStyle/>
                    <a:p>
                      <a:pPr algn="ctr"/>
                      <a:r>
                        <a:rPr lang="en-US" altLang="zh-TW" sz="2100" b="1" dirty="0" smtClean="0">
                          <a:latin typeface="微軟正黑體" panose="020B0604030504040204" pitchFamily="34" charset="-120"/>
                          <a:ea typeface="微軟正黑體" panose="020B0604030504040204" pitchFamily="34" charset="-120"/>
                        </a:rPr>
                        <a:t>USB</a:t>
                      </a:r>
                      <a:r>
                        <a:rPr lang="zh-TW" altLang="en-US" sz="2100" b="1" dirty="0" smtClean="0">
                          <a:latin typeface="微軟正黑體" panose="020B0604030504040204" pitchFamily="34" charset="-120"/>
                          <a:ea typeface="微軟正黑體" panose="020B0604030504040204" pitchFamily="34" charset="-120"/>
                        </a:rPr>
                        <a:t>規格</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tc>
                  <a:txBody>
                    <a:bodyPr/>
                    <a:lstStyle/>
                    <a:p>
                      <a:pPr algn="ctr"/>
                      <a:r>
                        <a:rPr lang="zh-TW" altLang="en-US" sz="2100" b="1" dirty="0" smtClean="0">
                          <a:latin typeface="微軟正黑體" panose="020B0604030504040204" pitchFamily="34" charset="-120"/>
                          <a:ea typeface="微軟正黑體" panose="020B0604030504040204" pitchFamily="34" charset="-120"/>
                        </a:rPr>
                        <a:t>每秒傳輸速度</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extLst>
                  <a:ext uri="{0D108BD9-81ED-4DB2-BD59-A6C34878D82A}">
                    <a16:rowId xmlns:a16="http://schemas.microsoft.com/office/drawing/2014/main" xmlns="" val="10000"/>
                  </a:ext>
                </a:extLst>
              </a:tr>
              <a:tr h="486000">
                <a:tc>
                  <a:txBody>
                    <a:bodyPr/>
                    <a:lstStyle/>
                    <a:p>
                      <a:pPr algn="ctr"/>
                      <a:r>
                        <a:rPr lang="en-US" altLang="zh-TW" sz="2100" b="1" dirty="0" smtClean="0">
                          <a:latin typeface="微軟正黑體" panose="020B0604030504040204" pitchFamily="34" charset="-120"/>
                          <a:ea typeface="微軟正黑體" panose="020B0604030504040204" pitchFamily="34" charset="-120"/>
                        </a:rPr>
                        <a:t>USB 1.0</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tc>
                  <a:txBody>
                    <a:bodyPr/>
                    <a:lstStyle/>
                    <a:p>
                      <a:pPr algn="ctr"/>
                      <a:r>
                        <a:rPr lang="en-US" altLang="zh-TW" sz="2100" b="1" dirty="0" smtClean="0">
                          <a:latin typeface="微軟正黑體" panose="020B0604030504040204" pitchFamily="34" charset="-120"/>
                          <a:ea typeface="微軟正黑體" panose="020B0604030504040204" pitchFamily="34" charset="-120"/>
                        </a:rPr>
                        <a:t>1.5</a:t>
                      </a:r>
                      <a:r>
                        <a:rPr lang="zh-TW" altLang="en-US" sz="2100" b="1" baseline="0" dirty="0" smtClean="0">
                          <a:latin typeface="微軟正黑體" panose="020B0604030504040204" pitchFamily="34" charset="-120"/>
                          <a:ea typeface="微軟正黑體" panose="020B0604030504040204" pitchFamily="34" charset="-120"/>
                        </a:rPr>
                        <a:t> </a:t>
                      </a:r>
                      <a:r>
                        <a:rPr lang="en-US" altLang="zh-TW" sz="2100" b="1" dirty="0" smtClean="0">
                          <a:latin typeface="微軟正黑體" panose="020B0604030504040204" pitchFamily="34" charset="-120"/>
                          <a:ea typeface="微軟正黑體" panose="020B0604030504040204" pitchFamily="34" charset="-120"/>
                        </a:rPr>
                        <a:t>Mb</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extLst>
                  <a:ext uri="{0D108BD9-81ED-4DB2-BD59-A6C34878D82A}">
                    <a16:rowId xmlns:a16="http://schemas.microsoft.com/office/drawing/2014/main" xmlns="" val="10001"/>
                  </a:ext>
                </a:extLst>
              </a:tr>
              <a:tr h="486000">
                <a:tc>
                  <a:txBody>
                    <a:bodyPr/>
                    <a:lstStyle/>
                    <a:p>
                      <a:pPr algn="ctr"/>
                      <a:r>
                        <a:rPr lang="en-US" altLang="zh-TW" sz="2100" b="1" dirty="0" smtClean="0">
                          <a:latin typeface="微軟正黑體" panose="020B0604030504040204" pitchFamily="34" charset="-120"/>
                          <a:ea typeface="微軟正黑體" panose="020B0604030504040204" pitchFamily="34" charset="-120"/>
                        </a:rPr>
                        <a:t>USB 1.1</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tc>
                  <a:txBody>
                    <a:bodyPr/>
                    <a:lstStyle/>
                    <a:p>
                      <a:pPr algn="ctr"/>
                      <a:r>
                        <a:rPr lang="en-US" altLang="zh-TW" sz="2100" b="1" dirty="0" smtClean="0">
                          <a:latin typeface="微軟正黑體" panose="020B0604030504040204" pitchFamily="34" charset="-120"/>
                          <a:ea typeface="微軟正黑體" panose="020B0604030504040204" pitchFamily="34" charset="-120"/>
                        </a:rPr>
                        <a:t>12 Mb</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extLst>
                  <a:ext uri="{0D108BD9-81ED-4DB2-BD59-A6C34878D82A}">
                    <a16:rowId xmlns:a16="http://schemas.microsoft.com/office/drawing/2014/main" xmlns="" val="10002"/>
                  </a:ext>
                </a:extLst>
              </a:tr>
              <a:tr h="486000">
                <a:tc>
                  <a:txBody>
                    <a:bodyPr/>
                    <a:lstStyle/>
                    <a:p>
                      <a:pPr algn="ctr"/>
                      <a:r>
                        <a:rPr lang="en-US" altLang="zh-TW" sz="2100" b="1" dirty="0" smtClean="0">
                          <a:latin typeface="微軟正黑體" panose="020B0604030504040204" pitchFamily="34" charset="-120"/>
                          <a:ea typeface="微軟正黑體" panose="020B0604030504040204" pitchFamily="34" charset="-120"/>
                        </a:rPr>
                        <a:t>USB 2.0</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tc>
                  <a:txBody>
                    <a:bodyPr/>
                    <a:lstStyle/>
                    <a:p>
                      <a:pPr algn="ctr"/>
                      <a:r>
                        <a:rPr lang="en-US" altLang="zh-TW" sz="2100" b="1" dirty="0" smtClean="0">
                          <a:latin typeface="微軟正黑體" panose="020B0604030504040204" pitchFamily="34" charset="-120"/>
                          <a:ea typeface="微軟正黑體" panose="020B0604030504040204" pitchFamily="34" charset="-120"/>
                        </a:rPr>
                        <a:t>480 Mb</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extLst>
                  <a:ext uri="{0D108BD9-81ED-4DB2-BD59-A6C34878D82A}">
                    <a16:rowId xmlns:a16="http://schemas.microsoft.com/office/drawing/2014/main" xmlns="" val="10003"/>
                  </a:ext>
                </a:extLst>
              </a:tr>
              <a:tr h="486000">
                <a:tc>
                  <a:txBody>
                    <a:bodyPr/>
                    <a:lstStyle/>
                    <a:p>
                      <a:pPr algn="ctr"/>
                      <a:r>
                        <a:rPr lang="en-US" altLang="zh-TW" sz="2100" b="1" dirty="0" smtClean="0">
                          <a:latin typeface="微軟正黑體" panose="020B0604030504040204" pitchFamily="34" charset="-120"/>
                          <a:ea typeface="微軟正黑體" panose="020B0604030504040204" pitchFamily="34" charset="-120"/>
                        </a:rPr>
                        <a:t>USB 3.0</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tc>
                  <a:txBody>
                    <a:bodyPr/>
                    <a:lstStyle/>
                    <a:p>
                      <a:pPr algn="ctr"/>
                      <a:r>
                        <a:rPr lang="en-US" altLang="zh-TW" sz="2100" b="1" dirty="0" smtClean="0">
                          <a:latin typeface="微軟正黑體" panose="020B0604030504040204" pitchFamily="34" charset="-120"/>
                          <a:ea typeface="微軟正黑體" panose="020B0604030504040204" pitchFamily="34" charset="-120"/>
                        </a:rPr>
                        <a:t>4.8 Gb</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extLst>
                  <a:ext uri="{0D108BD9-81ED-4DB2-BD59-A6C34878D82A}">
                    <a16:rowId xmlns:a16="http://schemas.microsoft.com/office/drawing/2014/main" xmlns="" val="10004"/>
                  </a:ext>
                </a:extLst>
              </a:tr>
              <a:tr h="486000">
                <a:tc>
                  <a:txBody>
                    <a:bodyPr/>
                    <a:lstStyle/>
                    <a:p>
                      <a:pPr algn="ctr"/>
                      <a:r>
                        <a:rPr lang="en-US" altLang="zh-TW" sz="2100" b="1" dirty="0" smtClean="0">
                          <a:latin typeface="微軟正黑體" panose="020B0604030504040204" pitchFamily="34" charset="-120"/>
                          <a:ea typeface="微軟正黑體" panose="020B0604030504040204" pitchFamily="34" charset="-120"/>
                        </a:rPr>
                        <a:t>USB 4.0</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100" b="1" dirty="0" smtClean="0">
                          <a:latin typeface="微軟正黑體" panose="020B0604030504040204" pitchFamily="34" charset="-120"/>
                          <a:ea typeface="微軟正黑體" panose="020B0604030504040204" pitchFamily="34" charset="-120"/>
                        </a:rPr>
                        <a:t>40</a:t>
                      </a:r>
                      <a:r>
                        <a:rPr lang="zh-TW" altLang="en-US" sz="2100" b="1" dirty="0" smtClean="0">
                          <a:latin typeface="微軟正黑體" panose="020B0604030504040204" pitchFamily="34" charset="-120"/>
                          <a:ea typeface="微軟正黑體" panose="020B0604030504040204" pitchFamily="34" charset="-120"/>
                        </a:rPr>
                        <a:t> </a:t>
                      </a:r>
                      <a:r>
                        <a:rPr lang="en-US" altLang="zh-TW" sz="2100" b="1" dirty="0" smtClean="0">
                          <a:latin typeface="微軟正黑體" panose="020B0604030504040204" pitchFamily="34" charset="-120"/>
                          <a:ea typeface="微軟正黑體" panose="020B0604030504040204" pitchFamily="34" charset="-120"/>
                        </a:rPr>
                        <a:t>Gb</a:t>
                      </a:r>
                      <a:endParaRPr lang="zh-TW" altLang="en-US" sz="2100" b="1" dirty="0">
                        <a:latin typeface="微軟正黑體" panose="020B0604030504040204" pitchFamily="34" charset="-120"/>
                        <a:ea typeface="微軟正黑體" panose="020B0604030504040204" pitchFamily="34" charset="-120"/>
                      </a:endParaRPr>
                    </a:p>
                  </a:txBody>
                  <a:tcPr marT="34290" marB="34290" anchor="ctr"/>
                </a:tc>
              </a:tr>
            </a:tbl>
          </a:graphicData>
        </a:graphic>
      </p:graphicFrame>
      <p:pic>
        <p:nvPicPr>
          <p:cNvPr id="5" name="圖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06715" y="728700"/>
            <a:ext cx="810090" cy="803762"/>
          </a:xfrm>
          <a:prstGeom prst="rect">
            <a:avLst/>
          </a:prstGeom>
        </p:spPr>
      </p:pic>
    </p:spTree>
    <p:extLst>
      <p:ext uri="{BB962C8B-B14F-4D97-AF65-F5344CB8AC3E}">
        <p14:creationId xmlns:p14="http://schemas.microsoft.com/office/powerpoint/2010/main" val="21703061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IEEE </a:t>
            </a:r>
            <a:r>
              <a:rPr lang="en-US" altLang="zh-TW" dirty="0"/>
              <a:t>1394</a:t>
            </a:r>
          </a:p>
        </p:txBody>
      </p:sp>
      <p:sp>
        <p:nvSpPr>
          <p:cNvPr id="5" name="內容版面配置區 4"/>
          <p:cNvSpPr>
            <a:spLocks noGrp="1"/>
          </p:cNvSpPr>
          <p:nvPr>
            <p:ph idx="1"/>
          </p:nvPr>
        </p:nvSpPr>
        <p:spPr/>
        <p:txBody>
          <a:bodyPr>
            <a:normAutofit/>
          </a:bodyPr>
          <a:lstStyle/>
          <a:p>
            <a:r>
              <a:rPr lang="en-US" altLang="zh-TW" dirty="0"/>
              <a:t>IEEE 1394</a:t>
            </a:r>
            <a:r>
              <a:rPr lang="zh-TW" altLang="en-US" dirty="0"/>
              <a:t>是一種高速序列匯流排的公定標準</a:t>
            </a:r>
            <a:r>
              <a:rPr lang="zh-TW" altLang="en-US" dirty="0" smtClean="0"/>
              <a:t>。</a:t>
            </a:r>
            <a:endParaRPr lang="en-US" altLang="zh-TW" dirty="0" smtClean="0"/>
          </a:p>
          <a:p>
            <a:r>
              <a:rPr lang="en-US" altLang="zh-TW" dirty="0" smtClean="0"/>
              <a:t>Apple</a:t>
            </a:r>
            <a:r>
              <a:rPr lang="zh-TW" altLang="en-US" dirty="0" smtClean="0"/>
              <a:t>命名</a:t>
            </a:r>
            <a:r>
              <a:rPr lang="zh-TW" altLang="en-US" dirty="0"/>
              <a:t>為</a:t>
            </a:r>
            <a:r>
              <a:rPr lang="en-US" altLang="zh-TW" dirty="0">
                <a:solidFill>
                  <a:srgbClr val="C00000"/>
                </a:solidFill>
              </a:rPr>
              <a:t>FireWire</a:t>
            </a:r>
            <a:r>
              <a:rPr lang="zh-TW" altLang="en-US" dirty="0"/>
              <a:t>，</a:t>
            </a:r>
            <a:r>
              <a:rPr lang="en-US" altLang="zh-TW" dirty="0"/>
              <a:t>Sony</a:t>
            </a:r>
            <a:r>
              <a:rPr lang="zh-TW" altLang="en-US" dirty="0"/>
              <a:t>稱它為</a:t>
            </a:r>
            <a:r>
              <a:rPr lang="en-US" altLang="zh-TW" dirty="0" err="1" smtClean="0">
                <a:solidFill>
                  <a:srgbClr val="C00000"/>
                </a:solidFill>
              </a:rPr>
              <a:t>i.Link</a:t>
            </a:r>
            <a:r>
              <a:rPr lang="zh-TW" altLang="en-US" dirty="0" smtClean="0"/>
              <a:t>。</a:t>
            </a:r>
            <a:endParaRPr lang="en-US" altLang="zh-TW" dirty="0" smtClean="0"/>
          </a:p>
          <a:p>
            <a:r>
              <a:rPr lang="zh-TW" altLang="en-US" dirty="0" smtClean="0"/>
              <a:t>提供</a:t>
            </a:r>
            <a:r>
              <a:rPr lang="zh-TW" altLang="en-US" dirty="0"/>
              <a:t>隨插即</a:t>
            </a:r>
            <a:r>
              <a:rPr lang="zh-TW" altLang="en-US" dirty="0" smtClean="0"/>
              <a:t>用功</a:t>
            </a:r>
            <a:r>
              <a:rPr lang="zh-TW" altLang="en-US" dirty="0"/>
              <a:t>能，提供個人電腦相容性的延伸介面</a:t>
            </a:r>
            <a:r>
              <a:rPr lang="zh-TW" altLang="en-US" dirty="0" smtClean="0"/>
              <a:t>，具有</a:t>
            </a:r>
            <a:r>
              <a:rPr lang="zh-TW" altLang="en-US" dirty="0"/>
              <a:t>保證頻寬的傳輸模式，適用於消費性電子聲訊／視訊產品、儲存周邊及可攜式裝置</a:t>
            </a:r>
            <a:r>
              <a:rPr lang="zh-TW" altLang="en-US" dirty="0" smtClean="0"/>
              <a:t>。</a:t>
            </a:r>
            <a:endParaRPr lang="en-US" altLang="zh-TW" dirty="0" smtClean="0"/>
          </a:p>
        </p:txBody>
      </p:sp>
    </p:spTree>
    <p:extLst>
      <p:ext uri="{BB962C8B-B14F-4D97-AF65-F5344CB8AC3E}">
        <p14:creationId xmlns:p14="http://schemas.microsoft.com/office/powerpoint/2010/main" val="38925731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solidFill>
                  <a:srgbClr val="C00000"/>
                </a:solidFill>
              </a:rPr>
              <a:t>摩爾傳奇 千古流傳</a:t>
            </a:r>
            <a:endParaRPr lang="en-US" altLang="zh-TW" dirty="0" smtClean="0">
              <a:solidFill>
                <a:srgbClr val="C00000"/>
              </a:solidFill>
            </a:endParaRPr>
          </a:p>
          <a:p>
            <a:r>
              <a:rPr lang="zh-TW" altLang="en-US" dirty="0" smtClean="0"/>
              <a:t>高登．摩爾是一位卓越的發明家和企業家，他與勞勃．諾伊斯共同創辦了英特爾（</a:t>
            </a:r>
            <a:r>
              <a:rPr lang="en-US" altLang="zh-TW" dirty="0" smtClean="0"/>
              <a:t>Intel</a:t>
            </a:r>
            <a:r>
              <a:rPr lang="zh-TW" altLang="en-US" dirty="0" smtClean="0"/>
              <a:t>），連同草創期間的第三號員工安德魯．葛洛夫，三位巨頭被尊稱為「英特爾三位一體」。</a:t>
            </a:r>
            <a:endParaRPr lang="en-US" altLang="zh-TW" dirty="0" smtClean="0"/>
          </a:p>
        </p:txBody>
      </p:sp>
    </p:spTree>
    <p:extLst>
      <p:ext uri="{BB962C8B-B14F-4D97-AF65-F5344CB8AC3E}">
        <p14:creationId xmlns:p14="http://schemas.microsoft.com/office/powerpoint/2010/main" val="20575499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IEEE 1394</a:t>
            </a:r>
            <a:endParaRPr lang="zh-TW" altLang="en-US" dirty="0"/>
          </a:p>
        </p:txBody>
      </p:sp>
      <p:sp>
        <p:nvSpPr>
          <p:cNvPr id="3" name="內容版面配置區 2"/>
          <p:cNvSpPr>
            <a:spLocks noGrp="1"/>
          </p:cNvSpPr>
          <p:nvPr>
            <p:ph idx="1"/>
          </p:nvPr>
        </p:nvSpPr>
        <p:spPr/>
        <p:txBody>
          <a:bodyPr/>
          <a:lstStyle/>
          <a:p>
            <a:r>
              <a:rPr lang="en-US" altLang="zh-TW" dirty="0"/>
              <a:t>IEEE 1394</a:t>
            </a:r>
            <a:r>
              <a:rPr lang="zh-TW" altLang="en-US" dirty="0"/>
              <a:t>的資料傳輸速度為每秒</a:t>
            </a:r>
            <a:r>
              <a:rPr lang="en-US" altLang="zh-TW" dirty="0"/>
              <a:t>400 Mb</a:t>
            </a:r>
            <a:r>
              <a:rPr lang="zh-TW" altLang="en-US" dirty="0"/>
              <a:t>，新版的</a:t>
            </a:r>
            <a:r>
              <a:rPr lang="en-US" altLang="zh-TW" dirty="0"/>
              <a:t>IEEE 1394b</a:t>
            </a:r>
            <a:r>
              <a:rPr lang="zh-TW" altLang="en-US" dirty="0"/>
              <a:t>規格，傳輸速度為每秒</a:t>
            </a:r>
            <a:r>
              <a:rPr lang="en-US" altLang="zh-TW" dirty="0"/>
              <a:t>3.2 Gb</a:t>
            </a:r>
            <a:r>
              <a:rPr lang="zh-TW" altLang="en-US" dirty="0"/>
              <a:t>。</a:t>
            </a:r>
          </a:p>
          <a:p>
            <a:endParaRPr lang="zh-TW" altLang="en-US" dirty="0"/>
          </a:p>
        </p:txBody>
      </p:sp>
    </p:spTree>
    <p:extLst>
      <p:ext uri="{BB962C8B-B14F-4D97-AF65-F5344CB8AC3E}">
        <p14:creationId xmlns:p14="http://schemas.microsoft.com/office/powerpoint/2010/main" val="35127737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隨插即</a:t>
            </a:r>
            <a:r>
              <a:rPr lang="zh-TW" altLang="en-US" dirty="0" smtClean="0"/>
              <a:t>用</a:t>
            </a:r>
            <a:endParaRPr lang="en-US" altLang="zh-TW" dirty="0"/>
          </a:p>
        </p:txBody>
      </p:sp>
      <p:sp>
        <p:nvSpPr>
          <p:cNvPr id="5" name="內容版面配置區 4"/>
          <p:cNvSpPr>
            <a:spLocks noGrp="1"/>
          </p:cNvSpPr>
          <p:nvPr>
            <p:ph idx="1"/>
          </p:nvPr>
        </p:nvSpPr>
        <p:spPr/>
        <p:txBody>
          <a:bodyPr>
            <a:normAutofit/>
          </a:bodyPr>
          <a:lstStyle/>
          <a:p>
            <a:r>
              <a:rPr lang="zh-TW" altLang="en-US" dirty="0" smtClean="0"/>
              <a:t>隨</a:t>
            </a:r>
            <a:r>
              <a:rPr lang="zh-TW" altLang="en-US" dirty="0"/>
              <a:t>插即</a:t>
            </a:r>
            <a:r>
              <a:rPr lang="zh-TW" altLang="en-US" dirty="0" smtClean="0"/>
              <a:t>用讓安裝電腦裝置的過程，如同「</a:t>
            </a:r>
            <a:r>
              <a:rPr lang="zh-TW" altLang="en-US" dirty="0"/>
              <a:t>將插頭插入插座中」一樣</a:t>
            </a:r>
            <a:r>
              <a:rPr lang="zh-TW" altLang="en-US" dirty="0" smtClean="0"/>
              <a:t>簡單。</a:t>
            </a:r>
            <a:endParaRPr lang="zh-TW" altLang="en-US" dirty="0"/>
          </a:p>
        </p:txBody>
      </p:sp>
      <p:sp>
        <p:nvSpPr>
          <p:cNvPr id="8" name="矩形 7"/>
          <p:cNvSpPr/>
          <p:nvPr/>
        </p:nvSpPr>
        <p:spPr>
          <a:xfrm>
            <a:off x="1961711" y="4340314"/>
            <a:ext cx="548318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TW" altLang="en-US" b="1" dirty="0">
                <a:latin typeface="微軟正黑體" pitchFamily="34" charset="-120"/>
                <a:ea typeface="微軟正黑體" pitchFamily="34" charset="-120"/>
              </a:rPr>
              <a:t>周邊設備很容易</a:t>
            </a:r>
            <a:r>
              <a:rPr lang="zh-TW" altLang="en-US" b="1" dirty="0" smtClean="0">
                <a:latin typeface="微軟正黑體" pitchFamily="34" charset="-120"/>
                <a:ea typeface="微軟正黑體" pitchFamily="34" charset="-120"/>
              </a:rPr>
              <a:t>就可</a:t>
            </a:r>
            <a:r>
              <a:rPr lang="zh-TW" altLang="en-US" b="1" dirty="0">
                <a:latin typeface="微軟正黑體" pitchFamily="34" charset="-120"/>
                <a:ea typeface="微軟正黑體" pitchFamily="34" charset="-120"/>
              </a:rPr>
              <a:t>連上主機，必要時再加</a:t>
            </a:r>
            <a:r>
              <a:rPr lang="zh-TW" altLang="en-US" b="1" dirty="0" smtClean="0">
                <a:latin typeface="微軟正黑體" pitchFamily="34" charset="-120"/>
                <a:ea typeface="微軟正黑體" pitchFamily="34" charset="-120"/>
              </a:rPr>
              <a:t>裝介面卡</a:t>
            </a:r>
            <a:endParaRPr lang="zh-TW" altLang="en-US" b="1" dirty="0">
              <a:latin typeface="微軟正黑體" pitchFamily="34" charset="-120"/>
              <a:ea typeface="微軟正黑體" pitchFamily="34" charset="-120"/>
            </a:endParaRPr>
          </a:p>
        </p:txBody>
      </p:sp>
      <p:pic>
        <p:nvPicPr>
          <p:cNvPr id="9"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863302" y="2749512"/>
            <a:ext cx="2246309" cy="15324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94648" y="2749512"/>
            <a:ext cx="2250250" cy="15324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48062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3-5 </a:t>
            </a:r>
            <a:r>
              <a:rPr lang="zh-TW" altLang="en-US" dirty="0"/>
              <a:t>輸出入周邊設備</a:t>
            </a:r>
          </a:p>
        </p:txBody>
      </p:sp>
      <p:sp>
        <p:nvSpPr>
          <p:cNvPr id="5" name="內容版面配置區 4"/>
          <p:cNvSpPr>
            <a:spLocks noGrp="1"/>
          </p:cNvSpPr>
          <p:nvPr>
            <p:ph idx="1"/>
          </p:nvPr>
        </p:nvSpPr>
        <p:spPr/>
        <p:txBody>
          <a:bodyPr>
            <a:normAutofit/>
          </a:bodyPr>
          <a:lstStyle/>
          <a:p>
            <a:r>
              <a:rPr lang="zh-TW" altLang="en-US" dirty="0">
                <a:solidFill>
                  <a:srgbClr val="C00000"/>
                </a:solidFill>
              </a:rPr>
              <a:t>輸入</a:t>
            </a:r>
            <a:r>
              <a:rPr lang="zh-TW" altLang="en-US" dirty="0" smtClean="0">
                <a:solidFill>
                  <a:srgbClr val="C00000"/>
                </a:solidFill>
              </a:rPr>
              <a:t>子系統</a:t>
            </a:r>
            <a:r>
              <a:rPr lang="zh-TW" altLang="en-US" dirty="0"/>
              <a:t>：</a:t>
            </a:r>
            <a:r>
              <a:rPr lang="zh-TW" altLang="en-US" dirty="0" smtClean="0"/>
              <a:t>負責</a:t>
            </a:r>
            <a:r>
              <a:rPr lang="zh-TW" altLang="en-US" dirty="0"/>
              <a:t>將程式及資料放入電腦裡</a:t>
            </a:r>
            <a:r>
              <a:rPr lang="zh-TW" altLang="en-US" dirty="0" smtClean="0"/>
              <a:t>，如</a:t>
            </a:r>
            <a:r>
              <a:rPr lang="zh-TW" altLang="en-US" dirty="0"/>
              <a:t>：鍵盤、滑鼠及掃描器</a:t>
            </a:r>
            <a:r>
              <a:rPr lang="zh-TW" altLang="en-US" dirty="0" smtClean="0"/>
              <a:t>等。</a:t>
            </a:r>
            <a:endParaRPr lang="en-US" altLang="zh-TW" dirty="0" smtClean="0"/>
          </a:p>
          <a:p>
            <a:r>
              <a:rPr lang="zh-TW" altLang="en-US" dirty="0" smtClean="0">
                <a:solidFill>
                  <a:srgbClr val="C00000"/>
                </a:solidFill>
              </a:rPr>
              <a:t>輸出子系統</a:t>
            </a:r>
            <a:r>
              <a:rPr lang="zh-TW" altLang="en-US" dirty="0" smtClean="0"/>
              <a:t>：負責</a:t>
            </a:r>
            <a:r>
              <a:rPr lang="zh-TW" altLang="en-US" dirty="0"/>
              <a:t>將處理後的結果送出電腦</a:t>
            </a:r>
            <a:r>
              <a:rPr lang="zh-TW" altLang="en-US" dirty="0" smtClean="0"/>
              <a:t>，如</a:t>
            </a:r>
            <a:r>
              <a:rPr lang="zh-TW" altLang="en-US" dirty="0"/>
              <a:t>：螢幕及印表機等</a:t>
            </a:r>
            <a:r>
              <a:rPr lang="zh-TW" altLang="en-US" dirty="0" smtClean="0"/>
              <a:t>。</a:t>
            </a:r>
            <a:endParaRPr lang="en-US" altLang="zh-TW" dirty="0" smtClean="0"/>
          </a:p>
        </p:txBody>
      </p:sp>
    </p:spTree>
    <p:extLst>
      <p:ext uri="{BB962C8B-B14F-4D97-AF65-F5344CB8AC3E}">
        <p14:creationId xmlns:p14="http://schemas.microsoft.com/office/powerpoint/2010/main" val="19913300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3-5 </a:t>
            </a:r>
            <a:r>
              <a:rPr lang="zh-TW" altLang="en-US" dirty="0"/>
              <a:t>輸出入周邊設備</a:t>
            </a:r>
          </a:p>
        </p:txBody>
      </p:sp>
      <p:sp>
        <p:nvSpPr>
          <p:cNvPr id="3" name="內容版面配置區 2"/>
          <p:cNvSpPr>
            <a:spLocks noGrp="1"/>
          </p:cNvSpPr>
          <p:nvPr>
            <p:ph idx="1"/>
          </p:nvPr>
        </p:nvSpPr>
        <p:spPr/>
        <p:txBody>
          <a:bodyPr/>
          <a:lstStyle/>
          <a:p>
            <a:r>
              <a:rPr lang="zh-TW" altLang="en-US" dirty="0"/>
              <a:t>廣義的輸出入子系統包括</a:t>
            </a:r>
            <a:r>
              <a:rPr lang="zh-TW" altLang="en-US" dirty="0">
                <a:solidFill>
                  <a:srgbClr val="C00000"/>
                </a:solidFill>
              </a:rPr>
              <a:t>次要的儲存設備</a:t>
            </a:r>
            <a:r>
              <a:rPr lang="en-US" altLang="zh-TW" dirty="0"/>
              <a:t>(secondary storage device)</a:t>
            </a:r>
            <a:r>
              <a:rPr lang="zh-TW" altLang="en-US" dirty="0"/>
              <a:t>，例如：磁碟、光碟片及磁帶等。</a:t>
            </a:r>
          </a:p>
          <a:p>
            <a:endParaRPr lang="zh-TW" altLang="en-US" dirty="0"/>
          </a:p>
        </p:txBody>
      </p:sp>
    </p:spTree>
    <p:extLst>
      <p:ext uri="{BB962C8B-B14F-4D97-AF65-F5344CB8AC3E}">
        <p14:creationId xmlns:p14="http://schemas.microsoft.com/office/powerpoint/2010/main" val="348063600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鍵盤 </a:t>
            </a:r>
            <a:r>
              <a:rPr lang="en-US" altLang="zh-TW" smtClean="0"/>
              <a:t>(keyboard)</a:t>
            </a:r>
            <a:endParaRPr lang="zh-TW" altLang="en-US" dirty="0"/>
          </a:p>
        </p:txBody>
      </p:sp>
      <p:sp>
        <p:nvSpPr>
          <p:cNvPr id="5" name="內容版面配置區 4"/>
          <p:cNvSpPr>
            <a:spLocks noGrp="1"/>
          </p:cNvSpPr>
          <p:nvPr>
            <p:ph idx="1"/>
          </p:nvPr>
        </p:nvSpPr>
        <p:spPr/>
        <p:txBody>
          <a:bodyPr/>
          <a:lstStyle/>
          <a:p>
            <a:r>
              <a:rPr lang="zh-TW" altLang="en-US" smtClean="0"/>
              <a:t>鍵盤是輔助我們將訊息輸入電腦的重要輸入設備，其字符位置和打字機類似，與主機板連接的介面規格主要為</a:t>
            </a:r>
            <a:r>
              <a:rPr lang="en-US" altLang="zh-TW" smtClean="0"/>
              <a:t>PS2</a:t>
            </a:r>
            <a:r>
              <a:rPr lang="zh-TW" altLang="en-US" smtClean="0"/>
              <a:t>及</a:t>
            </a:r>
            <a:r>
              <a:rPr lang="en-US" altLang="zh-TW" smtClean="0"/>
              <a:t>USB</a:t>
            </a:r>
            <a:r>
              <a:rPr lang="zh-TW" altLang="en-US" smtClean="0"/>
              <a:t>。</a:t>
            </a:r>
          </a:p>
          <a:p>
            <a:endParaRPr lang="zh-TW" altLang="en-US" dirty="0"/>
          </a:p>
        </p:txBody>
      </p:sp>
      <p:sp>
        <p:nvSpPr>
          <p:cNvPr id="8" name="矩形 7"/>
          <p:cNvSpPr/>
          <p:nvPr/>
        </p:nvSpPr>
        <p:spPr>
          <a:xfrm>
            <a:off x="3260901" y="4476052"/>
            <a:ext cx="2262158" cy="369332"/>
          </a:xfrm>
          <a:prstGeom prst="rect">
            <a:avLst/>
          </a:prstGeom>
          <a:solidFill>
            <a:schemeClr val="bg1">
              <a:lumMod val="85000"/>
            </a:schemeClr>
          </a:solidFill>
          <a:scene3d>
            <a:camera prst="orthographicFront"/>
            <a:lightRig rig="threePt" dir="t"/>
          </a:scene3d>
          <a:sp3d>
            <a:bevelT w="165100" prst="coolSlant"/>
          </a:sp3d>
        </p:spPr>
        <p:txBody>
          <a:bodyPr wrap="none">
            <a:spAutoFit/>
          </a:bodyPr>
          <a:lstStyle/>
          <a:p>
            <a:r>
              <a:rPr lang="zh-TW" altLang="en-US" b="1" dirty="0">
                <a:latin typeface="微軟正黑體" pitchFamily="34" charset="-120"/>
                <a:ea typeface="微軟正黑體" pitchFamily="34" charset="-120"/>
              </a:rPr>
              <a:t>傳統鍵盤與無線鍵盤</a:t>
            </a:r>
          </a:p>
        </p:txBody>
      </p:sp>
      <p:pic>
        <p:nvPicPr>
          <p:cNvPr id="9" name="Picture 2"/>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826694" y="3206884"/>
            <a:ext cx="2150413" cy="137419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112060" y="2963907"/>
            <a:ext cx="2700300" cy="1517739"/>
          </a:xfrm>
          <a:prstGeom prst="rect">
            <a:avLst/>
          </a:prstGeom>
          <a:ln>
            <a:noFill/>
          </a:ln>
          <a:effectLst>
            <a:reflection blurRad="12700" stA="30000" endPos="30000" dist="5000" dir="5400000" sy="-100000" algn="bl" rotWithShape="0"/>
          </a:effectLst>
          <a:scene3d>
            <a:camera prst="perspectiveLeft"/>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533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滑鼠 </a:t>
            </a:r>
            <a:r>
              <a:rPr lang="en-US" altLang="zh-TW" dirty="0"/>
              <a:t>(mouse)</a:t>
            </a:r>
            <a:endParaRPr lang="zh-TW" altLang="en-US" dirty="0"/>
          </a:p>
        </p:txBody>
      </p:sp>
      <p:sp>
        <p:nvSpPr>
          <p:cNvPr id="5" name="內容版面配置區 4"/>
          <p:cNvSpPr>
            <a:spLocks noGrp="1"/>
          </p:cNvSpPr>
          <p:nvPr>
            <p:ph idx="1"/>
          </p:nvPr>
        </p:nvSpPr>
        <p:spPr>
          <a:xfrm>
            <a:off x="457200" y="1660399"/>
            <a:ext cx="8229600" cy="2934224"/>
          </a:xfrm>
        </p:spPr>
        <p:txBody>
          <a:bodyPr>
            <a:normAutofit fontScale="92500"/>
          </a:bodyPr>
          <a:lstStyle/>
          <a:p>
            <a:r>
              <a:rPr lang="zh-TW" altLang="en-US" dirty="0" smtClean="0"/>
              <a:t>滑鼠是</a:t>
            </a:r>
            <a:r>
              <a:rPr lang="zh-TW" altLang="en-US" dirty="0"/>
              <a:t>另一個</a:t>
            </a:r>
            <a:r>
              <a:rPr lang="zh-TW" altLang="en-US" dirty="0" smtClean="0"/>
              <a:t>輔助我們</a:t>
            </a:r>
            <a:r>
              <a:rPr lang="zh-TW" altLang="en-US" dirty="0"/>
              <a:t>將訊息輸入電腦的重要輸入設備</a:t>
            </a:r>
            <a:r>
              <a:rPr lang="zh-TW" altLang="en-US" dirty="0" smtClean="0"/>
              <a:t>，與</a:t>
            </a:r>
            <a:r>
              <a:rPr lang="zh-TW" altLang="en-US" dirty="0"/>
              <a:t>主機板連接的介面規格主要為</a:t>
            </a:r>
            <a:r>
              <a:rPr lang="en-US" altLang="zh-TW" dirty="0" err="1">
                <a:solidFill>
                  <a:srgbClr val="0070C0"/>
                </a:solidFill>
              </a:rPr>
              <a:t>PS2</a:t>
            </a:r>
            <a:r>
              <a:rPr lang="zh-TW" altLang="en-US" dirty="0"/>
              <a:t>及</a:t>
            </a:r>
            <a:r>
              <a:rPr lang="en-US" altLang="zh-TW" dirty="0">
                <a:solidFill>
                  <a:srgbClr val="0070C0"/>
                </a:solidFill>
              </a:rPr>
              <a:t>USB</a:t>
            </a:r>
            <a:r>
              <a:rPr lang="zh-TW" altLang="en-US" dirty="0" smtClean="0"/>
              <a:t>。</a:t>
            </a:r>
            <a:endParaRPr lang="en-US" altLang="zh-TW" dirty="0" smtClean="0"/>
          </a:p>
          <a:p>
            <a:r>
              <a:rPr lang="zh-TW" altLang="en-US" dirty="0" smtClean="0"/>
              <a:t>其種類大致分為二</a:t>
            </a:r>
            <a:r>
              <a:rPr lang="zh-TW" altLang="en-US" dirty="0"/>
              <a:t>鍵、三鍵、二鍵加小滾輪</a:t>
            </a:r>
            <a:r>
              <a:rPr lang="en-US" altLang="zh-TW" dirty="0"/>
              <a:t>(</a:t>
            </a:r>
            <a:r>
              <a:rPr lang="zh-TW" altLang="en-US" dirty="0"/>
              <a:t>可方便瀏覽超過顯示範圍的頁面</a:t>
            </a:r>
            <a:r>
              <a:rPr lang="en-US" altLang="zh-TW" dirty="0"/>
              <a:t>)</a:t>
            </a:r>
            <a:r>
              <a:rPr lang="zh-TW" altLang="en-US" dirty="0"/>
              <a:t>及軌跡球式的滑鼠</a:t>
            </a:r>
            <a:r>
              <a:rPr lang="zh-TW" altLang="en-US" dirty="0" smtClean="0"/>
              <a:t>。</a:t>
            </a:r>
            <a:endParaRPr lang="zh-TW" altLang="en-US" dirty="0"/>
          </a:p>
        </p:txBody>
      </p:sp>
    </p:spTree>
    <p:extLst>
      <p:ext uri="{BB962C8B-B14F-4D97-AF65-F5344CB8AC3E}">
        <p14:creationId xmlns:p14="http://schemas.microsoft.com/office/powerpoint/2010/main" val="178788161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滑鼠 </a:t>
            </a:r>
            <a:r>
              <a:rPr lang="en-US" altLang="zh-TW" dirty="0"/>
              <a:t>(mouse)</a:t>
            </a:r>
            <a:endParaRPr lang="zh-TW" altLang="en-US" dirty="0"/>
          </a:p>
        </p:txBody>
      </p:sp>
      <p:sp>
        <p:nvSpPr>
          <p:cNvPr id="5" name="內容版面配置區 4"/>
          <p:cNvSpPr>
            <a:spLocks noGrp="1"/>
          </p:cNvSpPr>
          <p:nvPr>
            <p:ph idx="1"/>
          </p:nvPr>
        </p:nvSpPr>
        <p:spPr>
          <a:xfrm>
            <a:off x="457200" y="1356615"/>
            <a:ext cx="8229600" cy="2934224"/>
          </a:xfrm>
        </p:spPr>
        <p:txBody>
          <a:bodyPr>
            <a:normAutofit/>
          </a:bodyPr>
          <a:lstStyle/>
          <a:p>
            <a:r>
              <a:rPr lang="zh-TW" altLang="en-US" dirty="0" smtClean="0"/>
              <a:t>按滑鼠運作原理分類</a:t>
            </a:r>
            <a:r>
              <a:rPr lang="zh-TW" altLang="en-US" dirty="0"/>
              <a:t>：</a:t>
            </a:r>
          </a:p>
        </p:txBody>
      </p:sp>
      <p:graphicFrame>
        <p:nvGraphicFramePr>
          <p:cNvPr id="8" name="資料庫圖表 7"/>
          <p:cNvGraphicFramePr/>
          <p:nvPr>
            <p:extLst>
              <p:ext uri="{D42A27DB-BD31-4B8C-83A1-F6EECF244321}">
                <p14:modId xmlns:p14="http://schemas.microsoft.com/office/powerpoint/2010/main" val="3514379271"/>
              </p:ext>
            </p:extLst>
          </p:nvPr>
        </p:nvGraphicFramePr>
        <p:xfrm>
          <a:off x="1168612" y="1881797"/>
          <a:ext cx="6143410" cy="27601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4"/>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532591" y="906565"/>
            <a:ext cx="2154209" cy="1352643"/>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37085" y="4087116"/>
            <a:ext cx="1884495" cy="824894"/>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82956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掃描器</a:t>
            </a:r>
            <a:endParaRPr lang="zh-TW" altLang="en-US" dirty="0"/>
          </a:p>
        </p:txBody>
      </p:sp>
      <p:sp>
        <p:nvSpPr>
          <p:cNvPr id="5" name="內容版面配置區 4"/>
          <p:cNvSpPr>
            <a:spLocks noGrp="1"/>
          </p:cNvSpPr>
          <p:nvPr>
            <p:ph idx="1"/>
          </p:nvPr>
        </p:nvSpPr>
        <p:spPr/>
        <p:txBody>
          <a:bodyPr>
            <a:normAutofit fontScale="85000" lnSpcReduction="10000"/>
          </a:bodyPr>
          <a:lstStyle/>
          <a:p>
            <a:r>
              <a:rPr lang="zh-TW" altLang="en-US" dirty="0" smtClean="0"/>
              <a:t>掃描器</a:t>
            </a:r>
            <a:r>
              <a:rPr lang="zh-TW" altLang="en-US" dirty="0"/>
              <a:t>（</a:t>
            </a:r>
            <a:r>
              <a:rPr lang="en-US" altLang="zh-TW" dirty="0"/>
              <a:t>Scanner</a:t>
            </a:r>
            <a:r>
              <a:rPr lang="zh-TW" altLang="en-US" dirty="0"/>
              <a:t>）</a:t>
            </a:r>
            <a:r>
              <a:rPr lang="zh-TW" altLang="en-US" dirty="0" smtClean="0"/>
              <a:t>是</a:t>
            </a:r>
            <a:r>
              <a:rPr lang="zh-TW" altLang="en-US" dirty="0"/>
              <a:t>將掃描的文件以數位</a:t>
            </a:r>
            <a:r>
              <a:rPr lang="zh-TW" altLang="en-US" dirty="0" smtClean="0"/>
              <a:t>影像</a:t>
            </a:r>
            <a:r>
              <a:rPr lang="zh-TW" altLang="en-US" dirty="0"/>
              <a:t>格式儲存</a:t>
            </a:r>
            <a:r>
              <a:rPr lang="zh-TW" altLang="en-US" dirty="0" smtClean="0"/>
              <a:t>。</a:t>
            </a:r>
            <a:endParaRPr lang="en-US" altLang="zh-TW" dirty="0" smtClean="0"/>
          </a:p>
          <a:p>
            <a:r>
              <a:rPr lang="zh-TW" altLang="en-US" dirty="0" smtClean="0"/>
              <a:t>擷取</a:t>
            </a:r>
            <a:r>
              <a:rPr lang="zh-TW" altLang="en-US" dirty="0"/>
              <a:t>文件影像的</a:t>
            </a:r>
            <a:r>
              <a:rPr lang="zh-TW" altLang="en-US" dirty="0" smtClean="0"/>
              <a:t>方式：</a:t>
            </a:r>
            <a:r>
              <a:rPr lang="en-US" altLang="zh-TW" dirty="0" smtClean="0"/>
              <a:t/>
            </a:r>
            <a:br>
              <a:rPr lang="en-US" altLang="zh-TW" dirty="0" smtClean="0"/>
            </a:br>
            <a:r>
              <a:rPr lang="zh-TW" altLang="en-US" dirty="0" smtClean="0"/>
              <a:t>先</a:t>
            </a:r>
            <a:r>
              <a:rPr lang="zh-TW" altLang="en-US" dirty="0"/>
              <a:t>將光線</a:t>
            </a:r>
            <a:r>
              <a:rPr lang="zh-TW" altLang="en-US" dirty="0" smtClean="0"/>
              <a:t>投射</a:t>
            </a:r>
            <a:r>
              <a:rPr lang="zh-TW" altLang="en-US" dirty="0"/>
              <a:t>到文件上，因文件明暗不同的區域，使反射</a:t>
            </a:r>
            <a:r>
              <a:rPr lang="zh-TW" altLang="en-US" dirty="0" smtClean="0"/>
              <a:t>光有</a:t>
            </a:r>
            <a:r>
              <a:rPr lang="zh-TW" altLang="en-US" dirty="0"/>
              <a:t>不同的強度，由感光元件將反射回來的光</a:t>
            </a:r>
            <a:r>
              <a:rPr lang="zh-TW" altLang="en-US" dirty="0" smtClean="0"/>
              <a:t>轉換為</a:t>
            </a:r>
            <a:r>
              <a:rPr lang="zh-TW" altLang="en-US" dirty="0"/>
              <a:t>數位資料，再經由掃描軟體讀入數據，最後</a:t>
            </a:r>
            <a:r>
              <a:rPr lang="zh-TW" altLang="en-US" dirty="0" smtClean="0"/>
              <a:t>組成</a:t>
            </a:r>
            <a:r>
              <a:rPr lang="zh-TW" altLang="en-US" dirty="0"/>
              <a:t>數位</a:t>
            </a:r>
            <a:r>
              <a:rPr lang="zh-TW" altLang="en-US" dirty="0" smtClean="0"/>
              <a:t>影像。</a:t>
            </a:r>
            <a:endParaRPr lang="en-US" altLang="zh-TW" dirty="0" smtClean="0"/>
          </a:p>
          <a:p>
            <a:endParaRPr lang="zh-TW" altLang="en-US" dirty="0"/>
          </a:p>
        </p:txBody>
      </p:sp>
    </p:spTree>
    <p:extLst>
      <p:ext uri="{BB962C8B-B14F-4D97-AF65-F5344CB8AC3E}">
        <p14:creationId xmlns:p14="http://schemas.microsoft.com/office/powerpoint/2010/main" val="80712719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掃描器</a:t>
            </a:r>
          </a:p>
        </p:txBody>
      </p:sp>
      <p:sp>
        <p:nvSpPr>
          <p:cNvPr id="3" name="內容版面配置區 2"/>
          <p:cNvSpPr>
            <a:spLocks noGrp="1"/>
          </p:cNvSpPr>
          <p:nvPr>
            <p:ph idx="1"/>
          </p:nvPr>
        </p:nvSpPr>
        <p:spPr/>
        <p:txBody>
          <a:bodyPr/>
          <a:lstStyle/>
          <a:p>
            <a:r>
              <a:rPr lang="zh-TW" altLang="en-US" dirty="0"/>
              <a:t>儲存檔案格式有</a:t>
            </a:r>
            <a:r>
              <a:rPr lang="en-US" altLang="zh-TW" dirty="0"/>
              <a:t>TIFF</a:t>
            </a:r>
            <a:r>
              <a:rPr lang="zh-TW" altLang="en-US" dirty="0"/>
              <a:t>、</a:t>
            </a:r>
            <a:r>
              <a:rPr lang="en-US" altLang="zh-TW" dirty="0"/>
              <a:t>BMP</a:t>
            </a:r>
            <a:r>
              <a:rPr lang="zh-TW" altLang="en-US" dirty="0"/>
              <a:t>、</a:t>
            </a:r>
            <a:r>
              <a:rPr lang="en-US" altLang="zh-TW" dirty="0"/>
              <a:t>GIF</a:t>
            </a:r>
            <a:r>
              <a:rPr lang="zh-TW" altLang="en-US" dirty="0"/>
              <a:t>與</a:t>
            </a:r>
            <a:r>
              <a:rPr lang="en-US" altLang="zh-TW" dirty="0"/>
              <a:t>PCX</a:t>
            </a:r>
            <a:r>
              <a:rPr lang="zh-TW" altLang="en-US" dirty="0"/>
              <a:t>等。</a:t>
            </a:r>
            <a:endParaRPr lang="en-US" altLang="zh-TW" dirty="0"/>
          </a:p>
          <a:p>
            <a:endParaRPr lang="zh-TW" altLang="en-US" dirty="0"/>
          </a:p>
        </p:txBody>
      </p:sp>
    </p:spTree>
    <p:extLst>
      <p:ext uri="{BB962C8B-B14F-4D97-AF65-F5344CB8AC3E}">
        <p14:creationId xmlns:p14="http://schemas.microsoft.com/office/powerpoint/2010/main" val="384853060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掃描器</a:t>
            </a:r>
            <a:endParaRPr lang="zh-TW" altLang="en-US" dirty="0"/>
          </a:p>
        </p:txBody>
      </p:sp>
      <p:sp>
        <p:nvSpPr>
          <p:cNvPr id="5" name="內容版面配置區 4"/>
          <p:cNvSpPr>
            <a:spLocks noGrp="1"/>
          </p:cNvSpPr>
          <p:nvPr>
            <p:ph idx="1"/>
          </p:nvPr>
        </p:nvSpPr>
        <p:spPr/>
        <p:txBody>
          <a:bodyPr>
            <a:normAutofit fontScale="77500" lnSpcReduction="20000"/>
          </a:bodyPr>
          <a:lstStyle/>
          <a:p>
            <a:r>
              <a:rPr lang="zh-TW" altLang="en-US" dirty="0" smtClean="0"/>
              <a:t>掃描器的種類：</a:t>
            </a:r>
            <a:endParaRPr lang="en-US" altLang="zh-TW" dirty="0" smtClean="0"/>
          </a:p>
          <a:p>
            <a:endParaRPr lang="en-US" altLang="zh-TW" dirty="0" smtClean="0"/>
          </a:p>
          <a:p>
            <a:endParaRPr lang="en-US" altLang="zh-TW" dirty="0"/>
          </a:p>
          <a:p>
            <a:endParaRPr lang="en-US" altLang="zh-TW" dirty="0" smtClean="0"/>
          </a:p>
          <a:p>
            <a:r>
              <a:rPr lang="zh-TW" altLang="en-US" dirty="0" smtClean="0"/>
              <a:t>掃描器</a:t>
            </a:r>
            <a:r>
              <a:rPr lang="zh-TW" altLang="en-US" dirty="0"/>
              <a:t>的解析度以掃描時每英吋的取樣點數</a:t>
            </a:r>
            <a:r>
              <a:rPr lang="en-US" altLang="zh-TW" dirty="0"/>
              <a:t>(</a:t>
            </a:r>
            <a:r>
              <a:rPr lang="en-US" altLang="zh-TW" dirty="0">
                <a:solidFill>
                  <a:srgbClr val="C00000"/>
                </a:solidFill>
              </a:rPr>
              <a:t>dpi</a:t>
            </a:r>
            <a:r>
              <a:rPr lang="zh-TW" altLang="en-US" dirty="0"/>
              <a:t>；</a:t>
            </a:r>
            <a:r>
              <a:rPr lang="en-US" altLang="zh-TW" dirty="0"/>
              <a:t>dot per inch)</a:t>
            </a:r>
            <a:r>
              <a:rPr lang="zh-TW" altLang="en-US" dirty="0"/>
              <a:t>表示</a:t>
            </a:r>
            <a:r>
              <a:rPr lang="zh-TW" altLang="en-US" dirty="0" smtClean="0"/>
              <a:t>。掃描時設定的</a:t>
            </a:r>
            <a:r>
              <a:rPr lang="en-US" altLang="zh-TW" dirty="0" smtClean="0"/>
              <a:t>dpi</a:t>
            </a:r>
            <a:r>
              <a:rPr lang="zh-TW" altLang="en-US" dirty="0" smtClean="0"/>
              <a:t>愈</a:t>
            </a:r>
            <a:r>
              <a:rPr lang="zh-TW" altLang="en-US" dirty="0"/>
              <a:t>高，所獲得的資料愈精密</a:t>
            </a:r>
            <a:r>
              <a:rPr lang="zh-TW" altLang="en-US" dirty="0" smtClean="0"/>
              <a:t>，儲存</a:t>
            </a:r>
            <a:r>
              <a:rPr lang="zh-TW" altLang="en-US" dirty="0"/>
              <a:t>所</a:t>
            </a:r>
            <a:r>
              <a:rPr lang="zh-TW" altLang="en-US" dirty="0" smtClean="0"/>
              <a:t>需空間</a:t>
            </a:r>
            <a:r>
              <a:rPr lang="zh-TW" altLang="en-US" dirty="0"/>
              <a:t>也愈大</a:t>
            </a:r>
            <a:r>
              <a:rPr lang="zh-TW" altLang="en-US" dirty="0" smtClean="0"/>
              <a:t>。</a:t>
            </a:r>
            <a:endParaRPr lang="zh-TW" altLang="en-US" dirty="0"/>
          </a:p>
        </p:txBody>
      </p:sp>
      <p:graphicFrame>
        <p:nvGraphicFramePr>
          <p:cNvPr id="7" name="資料庫圖表 6"/>
          <p:cNvGraphicFramePr/>
          <p:nvPr>
            <p:extLst>
              <p:ext uri="{D42A27DB-BD31-4B8C-83A1-F6EECF244321}">
                <p14:modId xmlns:p14="http://schemas.microsoft.com/office/powerpoint/2010/main" val="3426335736"/>
              </p:ext>
            </p:extLst>
          </p:nvPr>
        </p:nvGraphicFramePr>
        <p:xfrm>
          <a:off x="935048" y="2132951"/>
          <a:ext cx="7751752" cy="1113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54508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英特爾開發了史上第一顆在市面上販售的動態隨機存取記憶體和微處理器，帶動了晶片設計和資通科技的革命風潮，造福了你我的數位生活體驗。</a:t>
            </a:r>
          </a:p>
          <a:p>
            <a:endParaRPr lang="zh-TW" altLang="en-US" dirty="0"/>
          </a:p>
        </p:txBody>
      </p:sp>
    </p:spTree>
    <p:extLst>
      <p:ext uri="{BB962C8B-B14F-4D97-AF65-F5344CB8AC3E}">
        <p14:creationId xmlns:p14="http://schemas.microsoft.com/office/powerpoint/2010/main" val="99467193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螢幕</a:t>
            </a:r>
            <a:endParaRPr lang="zh-TW" altLang="en-US" dirty="0"/>
          </a:p>
        </p:txBody>
      </p:sp>
      <p:sp>
        <p:nvSpPr>
          <p:cNvPr id="5" name="內容版面配置區 4"/>
          <p:cNvSpPr>
            <a:spLocks noGrp="1"/>
          </p:cNvSpPr>
          <p:nvPr>
            <p:ph idx="1"/>
          </p:nvPr>
        </p:nvSpPr>
        <p:spPr>
          <a:xfrm>
            <a:off x="457200" y="1424123"/>
            <a:ext cx="8229600" cy="3170500"/>
          </a:xfrm>
        </p:spPr>
        <p:txBody>
          <a:bodyPr/>
          <a:lstStyle/>
          <a:p>
            <a:r>
              <a:rPr lang="zh-TW" altLang="en-US" dirty="0"/>
              <a:t>螢幕又稱</a:t>
            </a:r>
            <a:r>
              <a:rPr lang="zh-TW" altLang="en-US" dirty="0">
                <a:solidFill>
                  <a:srgbClr val="C00000"/>
                </a:solidFill>
              </a:rPr>
              <a:t>顯示器</a:t>
            </a:r>
            <a:r>
              <a:rPr lang="en-US" altLang="zh-TW" dirty="0"/>
              <a:t>(monitor)</a:t>
            </a:r>
            <a:r>
              <a:rPr lang="zh-TW" altLang="en-US" dirty="0"/>
              <a:t>，</a:t>
            </a:r>
            <a:r>
              <a:rPr lang="zh-TW" altLang="en-US" dirty="0" smtClean="0"/>
              <a:t>是電腦</a:t>
            </a:r>
            <a:r>
              <a:rPr lang="zh-TW" altLang="en-US" dirty="0"/>
              <a:t>最主要的</a:t>
            </a:r>
            <a:r>
              <a:rPr lang="zh-TW" altLang="en-US" dirty="0" smtClean="0"/>
              <a:t>輸出設備。</a:t>
            </a:r>
            <a:endParaRPr lang="en-US" altLang="zh-TW" dirty="0" smtClean="0"/>
          </a:p>
          <a:p>
            <a:r>
              <a:rPr lang="zh-TW" altLang="en-US" dirty="0" smtClean="0"/>
              <a:t>傳統</a:t>
            </a:r>
            <a:r>
              <a:rPr lang="zh-TW" altLang="en-US" dirty="0"/>
              <a:t>的螢幕為</a:t>
            </a:r>
            <a:r>
              <a:rPr lang="zh-TW" altLang="en-US" dirty="0">
                <a:solidFill>
                  <a:srgbClr val="C00000"/>
                </a:solidFill>
              </a:rPr>
              <a:t>陰極射線</a:t>
            </a:r>
            <a:r>
              <a:rPr lang="zh-TW" altLang="en-US" dirty="0" smtClean="0">
                <a:solidFill>
                  <a:srgbClr val="C00000"/>
                </a:solidFill>
              </a:rPr>
              <a:t>映像</a:t>
            </a:r>
            <a:r>
              <a:rPr lang="zh-TW" altLang="en-US" dirty="0">
                <a:solidFill>
                  <a:srgbClr val="C00000"/>
                </a:solidFill>
              </a:rPr>
              <a:t>管顯示器</a:t>
            </a:r>
            <a:r>
              <a:rPr lang="en-US" altLang="zh-TW" dirty="0"/>
              <a:t>(</a:t>
            </a:r>
            <a:r>
              <a:rPr lang="en-US" altLang="zh-TW" dirty="0" smtClean="0"/>
              <a:t>CRT)</a:t>
            </a:r>
            <a:r>
              <a:rPr lang="zh-TW" altLang="en-US" dirty="0"/>
              <a:t>，既</a:t>
            </a:r>
            <a:r>
              <a:rPr lang="zh-TW" altLang="en-US" dirty="0" smtClean="0"/>
              <a:t>粗大</a:t>
            </a:r>
            <a:r>
              <a:rPr lang="zh-TW" altLang="en-US" dirty="0"/>
              <a:t>又笨重，</a:t>
            </a:r>
            <a:r>
              <a:rPr lang="zh-TW" altLang="en-US" dirty="0" smtClean="0"/>
              <a:t>已被既</a:t>
            </a:r>
            <a:r>
              <a:rPr lang="zh-TW" altLang="en-US" dirty="0"/>
              <a:t>輕且</a:t>
            </a:r>
            <a:r>
              <a:rPr lang="zh-TW" altLang="en-US" dirty="0" smtClean="0"/>
              <a:t>薄的</a:t>
            </a:r>
            <a:r>
              <a:rPr lang="zh-TW" altLang="en-US" dirty="0">
                <a:solidFill>
                  <a:srgbClr val="C00000"/>
                </a:solidFill>
              </a:rPr>
              <a:t>液晶螢幕</a:t>
            </a:r>
            <a:r>
              <a:rPr lang="en-US" altLang="zh-TW" dirty="0"/>
              <a:t>(</a:t>
            </a:r>
            <a:r>
              <a:rPr lang="en-US" altLang="zh-TW" dirty="0" smtClean="0"/>
              <a:t>LCD)</a:t>
            </a:r>
            <a:r>
              <a:rPr lang="zh-TW" altLang="en-US" dirty="0"/>
              <a:t>所取代。</a:t>
            </a:r>
          </a:p>
          <a:p>
            <a:pPr marL="0" indent="0">
              <a:buNone/>
            </a:pPr>
            <a:endParaRPr lang="zh-TW" altLang="en-US" dirty="0"/>
          </a:p>
        </p:txBody>
      </p:sp>
    </p:spTree>
    <p:extLst>
      <p:ext uri="{BB962C8B-B14F-4D97-AF65-F5344CB8AC3E}">
        <p14:creationId xmlns:p14="http://schemas.microsoft.com/office/powerpoint/2010/main" val="7019346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螢幕</a:t>
            </a:r>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446" y="1660399"/>
            <a:ext cx="5926582" cy="225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3613975" y="4011910"/>
            <a:ext cx="2262158" cy="369332"/>
          </a:xfrm>
          <a:prstGeom prst="rect">
            <a:avLst/>
          </a:prstGeom>
          <a:solidFill>
            <a:schemeClr val="accent5">
              <a:lumMod val="60000"/>
              <a:lumOff val="40000"/>
            </a:schemeClr>
          </a:solidFill>
          <a:scene3d>
            <a:camera prst="orthographicFront"/>
            <a:lightRig rig="threePt" dir="t"/>
          </a:scene3d>
          <a:sp3d>
            <a:bevelT w="152400" h="50800" prst="softRound"/>
          </a:sp3d>
        </p:spPr>
        <p:txBody>
          <a:bodyPr wrap="none">
            <a:spAutoFit/>
          </a:bodyPr>
          <a:lstStyle/>
          <a:p>
            <a:r>
              <a:rPr lang="zh-TW" altLang="en-US" dirty="0">
                <a:latin typeface="微軟正黑體" pitchFamily="34" charset="-120"/>
                <a:ea typeface="微軟正黑體" pitchFamily="34" charset="-120"/>
              </a:rPr>
              <a:t>液晶螢幕已成為主流</a:t>
            </a:r>
          </a:p>
        </p:txBody>
      </p:sp>
    </p:spTree>
    <p:extLst>
      <p:ext uri="{BB962C8B-B14F-4D97-AF65-F5344CB8AC3E}">
        <p14:creationId xmlns:p14="http://schemas.microsoft.com/office/powerpoint/2010/main" val="64519471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印表機</a:t>
            </a:r>
            <a:endParaRPr lang="zh-TW" altLang="en-US" dirty="0"/>
          </a:p>
        </p:txBody>
      </p:sp>
      <p:sp>
        <p:nvSpPr>
          <p:cNvPr id="5" name="內容版面配置區 4"/>
          <p:cNvSpPr>
            <a:spLocks noGrp="1"/>
          </p:cNvSpPr>
          <p:nvPr>
            <p:ph idx="1"/>
          </p:nvPr>
        </p:nvSpPr>
        <p:spPr/>
        <p:txBody>
          <a:bodyPr>
            <a:normAutofit/>
          </a:bodyPr>
          <a:lstStyle/>
          <a:p>
            <a:r>
              <a:rPr lang="zh-TW" altLang="en-US" sz="2400" dirty="0"/>
              <a:t>印表機是另一個重要的輸出周邊</a:t>
            </a:r>
            <a:r>
              <a:rPr lang="zh-TW" altLang="en-US" sz="2400" dirty="0" smtClean="0"/>
              <a:t>設備。　</a:t>
            </a:r>
            <a:endParaRPr lang="en-US" altLang="zh-TW" sz="2400" dirty="0" smtClean="0"/>
          </a:p>
          <a:p>
            <a:r>
              <a:rPr lang="zh-TW" altLang="en-US" sz="2400" dirty="0" smtClean="0"/>
              <a:t>解析度</a:t>
            </a:r>
            <a:r>
              <a:rPr lang="zh-TW" altLang="en-US" sz="2400" dirty="0"/>
              <a:t>以印出時每英吋的列印點數</a:t>
            </a:r>
            <a:r>
              <a:rPr lang="en-US" altLang="zh-TW" sz="2400" dirty="0" smtClean="0"/>
              <a:t>(</a:t>
            </a:r>
            <a:r>
              <a:rPr lang="en-US" altLang="zh-TW" sz="2400" dirty="0" smtClean="0">
                <a:solidFill>
                  <a:srgbClr val="C00000"/>
                </a:solidFill>
              </a:rPr>
              <a:t>dpi</a:t>
            </a:r>
            <a:r>
              <a:rPr lang="zh-TW" altLang="en-US" sz="2400" dirty="0"/>
              <a:t>；</a:t>
            </a:r>
            <a:r>
              <a:rPr lang="en-US" altLang="zh-TW" sz="2400" dirty="0" smtClean="0"/>
              <a:t>dot </a:t>
            </a:r>
            <a:r>
              <a:rPr lang="en-US" altLang="zh-TW" sz="2400" dirty="0"/>
              <a:t>per inch</a:t>
            </a:r>
            <a:r>
              <a:rPr lang="en-US" altLang="zh-TW" sz="2400" dirty="0" smtClean="0"/>
              <a:t>)</a:t>
            </a:r>
            <a:r>
              <a:rPr lang="zh-TW" altLang="en-US" sz="2400" dirty="0"/>
              <a:t>表示</a:t>
            </a:r>
            <a:r>
              <a:rPr lang="zh-TW" altLang="en-US" sz="2400" dirty="0" smtClean="0"/>
              <a:t>。</a:t>
            </a:r>
            <a:endParaRPr lang="en-US" altLang="zh-TW" sz="2400" dirty="0" smtClean="0"/>
          </a:p>
        </p:txBody>
      </p:sp>
    </p:spTree>
    <p:extLst>
      <p:ext uri="{BB962C8B-B14F-4D97-AF65-F5344CB8AC3E}">
        <p14:creationId xmlns:p14="http://schemas.microsoft.com/office/powerpoint/2010/main" val="12126508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印表機</a:t>
            </a:r>
          </a:p>
        </p:txBody>
      </p:sp>
      <p:sp>
        <p:nvSpPr>
          <p:cNvPr id="3" name="內容版面配置區 2"/>
          <p:cNvSpPr>
            <a:spLocks noGrp="1"/>
          </p:cNvSpPr>
          <p:nvPr>
            <p:ph idx="1"/>
          </p:nvPr>
        </p:nvSpPr>
        <p:spPr/>
        <p:txBody>
          <a:bodyPr/>
          <a:lstStyle/>
          <a:p>
            <a:r>
              <a:rPr lang="zh-TW" altLang="en-US" dirty="0"/>
              <a:t>印表機的種類可分為：</a:t>
            </a:r>
          </a:p>
          <a:p>
            <a:endParaRPr lang="zh-TW" altLang="en-US" dirty="0"/>
          </a:p>
        </p:txBody>
      </p:sp>
      <p:graphicFrame>
        <p:nvGraphicFramePr>
          <p:cNvPr id="4" name="資料庫圖表 3"/>
          <p:cNvGraphicFramePr/>
          <p:nvPr>
            <p:extLst>
              <p:ext uri="{D42A27DB-BD31-4B8C-83A1-F6EECF244321}">
                <p14:modId xmlns:p14="http://schemas.microsoft.com/office/powerpoint/2010/main" val="3622617690"/>
              </p:ext>
            </p:extLst>
          </p:nvPr>
        </p:nvGraphicFramePr>
        <p:xfrm>
          <a:off x="922393" y="2706765"/>
          <a:ext cx="7751752" cy="1113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437416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多功能印表機</a:t>
            </a:r>
            <a:endParaRPr lang="zh-TW" altLang="en-US" dirty="0"/>
          </a:p>
        </p:txBody>
      </p:sp>
      <p:sp>
        <p:nvSpPr>
          <p:cNvPr id="5" name="內容版面配置區 4"/>
          <p:cNvSpPr>
            <a:spLocks noGrp="1"/>
          </p:cNvSpPr>
          <p:nvPr>
            <p:ph idx="1"/>
          </p:nvPr>
        </p:nvSpPr>
        <p:spPr/>
        <p:txBody>
          <a:bodyPr>
            <a:normAutofit/>
          </a:bodyPr>
          <a:lstStyle/>
          <a:p>
            <a:r>
              <a:rPr lang="zh-TW" altLang="en-US" sz="2400" dirty="0" smtClean="0"/>
              <a:t>愈來愈多</a:t>
            </a:r>
            <a:r>
              <a:rPr lang="zh-TW" altLang="en-US" sz="2400" dirty="0"/>
              <a:t>的印表機</a:t>
            </a:r>
            <a:r>
              <a:rPr lang="zh-TW" altLang="en-US" sz="2400" dirty="0" smtClean="0"/>
              <a:t>款式結合</a:t>
            </a:r>
            <a:r>
              <a:rPr lang="zh-TW" altLang="en-US" sz="2400" dirty="0"/>
              <a:t>其他功能，</a:t>
            </a:r>
            <a:r>
              <a:rPr lang="zh-TW" altLang="en-US" sz="2400" dirty="0" smtClean="0"/>
              <a:t>例如：</a:t>
            </a:r>
            <a:endParaRPr lang="en-US" altLang="zh-TW" sz="2400" dirty="0" smtClean="0"/>
          </a:p>
          <a:p>
            <a:pPr lvl="1"/>
            <a:r>
              <a:rPr lang="zh-TW" altLang="en-US" sz="2400" dirty="0" smtClean="0"/>
              <a:t>四合一印表機：可印製報表、傳真</a:t>
            </a:r>
            <a:r>
              <a:rPr lang="zh-TW" altLang="en-US" sz="2400" dirty="0"/>
              <a:t>、影印及</a:t>
            </a:r>
            <a:r>
              <a:rPr lang="zh-TW" altLang="en-US" sz="2400" dirty="0" smtClean="0"/>
              <a:t>掃描。</a:t>
            </a:r>
            <a:endParaRPr lang="en-US" altLang="zh-TW" sz="2400" dirty="0" smtClean="0"/>
          </a:p>
          <a:p>
            <a:pPr lvl="1"/>
            <a:r>
              <a:rPr lang="zh-TW" altLang="en-US" sz="2400" dirty="0" smtClean="0"/>
              <a:t>相片印表機：專門</a:t>
            </a:r>
            <a:r>
              <a:rPr lang="zh-TW" altLang="en-US" sz="2400" dirty="0"/>
              <a:t>針對印製數位相片而</a:t>
            </a:r>
            <a:r>
              <a:rPr lang="zh-TW" altLang="en-US" sz="2400" dirty="0" smtClean="0"/>
              <a:t>設計。</a:t>
            </a:r>
            <a:endParaRPr lang="en-US" altLang="zh-TW" sz="2400" dirty="0" smtClean="0"/>
          </a:p>
          <a:p>
            <a:pPr lvl="1"/>
            <a:r>
              <a:rPr lang="zh-TW" altLang="en-US" sz="2400" dirty="0" smtClean="0"/>
              <a:t>迷你印表機：玩</a:t>
            </a:r>
            <a:r>
              <a:rPr lang="zh-TW" altLang="en-US" sz="2400" dirty="0"/>
              <a:t>到哪裡、照到哪裡、印到哪裡</a:t>
            </a:r>
            <a:r>
              <a:rPr lang="zh-TW" altLang="en-US" sz="2400" dirty="0" smtClean="0"/>
              <a:t>。</a:t>
            </a:r>
            <a:endParaRPr lang="zh-TW" altLang="en-US" sz="2400" dirty="0"/>
          </a:p>
        </p:txBody>
      </p:sp>
    </p:spTree>
    <p:extLst>
      <p:ext uri="{BB962C8B-B14F-4D97-AF65-F5344CB8AC3E}">
        <p14:creationId xmlns:p14="http://schemas.microsoft.com/office/powerpoint/2010/main" val="307164041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多功能印表機</a:t>
            </a:r>
          </a:p>
        </p:txBody>
      </p:sp>
      <p:sp>
        <p:nvSpPr>
          <p:cNvPr id="3" name="內容版面配置區 2"/>
          <p:cNvSpPr>
            <a:spLocks noGrp="1"/>
          </p:cNvSpPr>
          <p:nvPr>
            <p:ph idx="1"/>
          </p:nvPr>
        </p:nvSpPr>
        <p:spPr/>
        <p:txBody>
          <a:bodyPr/>
          <a:lstStyle/>
          <a:p>
            <a:endParaRPr lang="zh-TW" altLang="en-US"/>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15" y="1941680"/>
            <a:ext cx="4039350" cy="207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5562110" y="3238217"/>
            <a:ext cx="2787276" cy="923330"/>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r>
              <a:rPr lang="zh-TW" altLang="en-US" b="1" dirty="0">
                <a:latin typeface="微軟正黑體" pitchFamily="34" charset="-120"/>
                <a:ea typeface="微軟正黑體" pitchFamily="34" charset="-120"/>
              </a:rPr>
              <a:t>多功能印表機兼具印表、傳真、影印及掃描</a:t>
            </a:r>
            <a:r>
              <a:rPr lang="zh-TW" altLang="en-US" b="1" dirty="0" smtClean="0">
                <a:latin typeface="微軟正黑體" pitchFamily="34" charset="-120"/>
                <a:ea typeface="微軟正黑體" pitchFamily="34" charset="-120"/>
              </a:rPr>
              <a:t>功能</a:t>
            </a:r>
            <a:r>
              <a:rPr lang="en-US" altLang="zh-TW" b="1" dirty="0" smtClean="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資料</a:t>
            </a:r>
            <a:r>
              <a:rPr lang="zh-TW" altLang="en-US" b="1" dirty="0">
                <a:latin typeface="微軟正黑體" pitchFamily="34" charset="-120"/>
                <a:ea typeface="微軟正黑體" pitchFamily="34" charset="-120"/>
              </a:rPr>
              <a:t>來源</a:t>
            </a:r>
            <a:r>
              <a:rPr lang="zh-TW" altLang="en-US" b="1" dirty="0" smtClean="0">
                <a:latin typeface="微軟正黑體" pitchFamily="34" charset="-120"/>
                <a:ea typeface="微軟正黑體" pitchFamily="34" charset="-120"/>
              </a:rPr>
              <a:t>；</a:t>
            </a:r>
            <a:r>
              <a:rPr lang="en-US" altLang="zh-TW" b="1" dirty="0" smtClean="0">
                <a:latin typeface="微軟正黑體" pitchFamily="34" charset="-120"/>
                <a:ea typeface="微軟正黑體" pitchFamily="34" charset="-120"/>
              </a:rPr>
              <a:t>HP)</a:t>
            </a:r>
            <a:endParaRPr lang="zh-TW" altLang="en-US" b="1" dirty="0">
              <a:latin typeface="微軟正黑體" pitchFamily="34" charset="-120"/>
              <a:ea typeface="微軟正黑體" pitchFamily="34" charset="-120"/>
            </a:endParaRPr>
          </a:p>
        </p:txBody>
      </p:sp>
    </p:spTree>
    <p:extLst>
      <p:ext uri="{BB962C8B-B14F-4D97-AF65-F5344CB8AC3E}">
        <p14:creationId xmlns:p14="http://schemas.microsoft.com/office/powerpoint/2010/main" val="57239979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3-6 </a:t>
            </a:r>
            <a:r>
              <a:rPr lang="zh-TW" altLang="en-US" dirty="0"/>
              <a:t>儲存裝置</a:t>
            </a:r>
          </a:p>
        </p:txBody>
      </p:sp>
      <p:sp>
        <p:nvSpPr>
          <p:cNvPr id="5" name="內容版面配置區 4"/>
          <p:cNvSpPr>
            <a:spLocks noGrp="1"/>
          </p:cNvSpPr>
          <p:nvPr>
            <p:ph idx="1"/>
          </p:nvPr>
        </p:nvSpPr>
        <p:spPr/>
        <p:txBody>
          <a:bodyPr/>
          <a:lstStyle/>
          <a:p>
            <a:r>
              <a:rPr lang="zh-TW" altLang="en-US" dirty="0"/>
              <a:t>磁性儲存裝置的基本原理，是利用某些物質可以</a:t>
            </a:r>
            <a:r>
              <a:rPr lang="zh-TW" altLang="en-US" u="sng" dirty="0"/>
              <a:t>磁化</a:t>
            </a:r>
            <a:r>
              <a:rPr lang="zh-TW" altLang="en-US" dirty="0"/>
              <a:t>的特性，將資料記錄下來</a:t>
            </a:r>
            <a:r>
              <a:rPr lang="zh-TW" altLang="en-US" dirty="0" smtClean="0"/>
              <a:t>。</a:t>
            </a:r>
            <a:endParaRPr lang="en-US" altLang="zh-TW" dirty="0" smtClean="0"/>
          </a:p>
          <a:p>
            <a:r>
              <a:rPr lang="zh-TW" altLang="en-US" dirty="0" smtClean="0"/>
              <a:t>在</a:t>
            </a:r>
            <a:r>
              <a:rPr lang="zh-TW" altLang="en-US" dirty="0"/>
              <a:t>這些磁化物質表面有個多點的陣列，每個點可磁化成代表數位訊號一個位元的</a:t>
            </a:r>
            <a:r>
              <a:rPr lang="en-US" altLang="zh-TW" dirty="0"/>
              <a:t>0</a:t>
            </a:r>
            <a:r>
              <a:rPr lang="zh-TW" altLang="en-US" dirty="0"/>
              <a:t>與</a:t>
            </a:r>
            <a:r>
              <a:rPr lang="en-US" altLang="zh-TW" dirty="0"/>
              <a:t>1</a:t>
            </a:r>
            <a:r>
              <a:rPr lang="zh-TW" altLang="en-US" dirty="0" smtClean="0"/>
              <a:t>。</a:t>
            </a:r>
            <a:endParaRPr lang="zh-TW" altLang="en-US" dirty="0"/>
          </a:p>
        </p:txBody>
      </p:sp>
    </p:spTree>
    <p:extLst>
      <p:ext uri="{BB962C8B-B14F-4D97-AF65-F5344CB8AC3E}">
        <p14:creationId xmlns:p14="http://schemas.microsoft.com/office/powerpoint/2010/main" val="98005396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硬碟 </a:t>
            </a:r>
            <a:r>
              <a:rPr lang="en-US" altLang="zh-TW" dirty="0"/>
              <a:t>(hard disk)</a:t>
            </a:r>
            <a:endParaRPr lang="zh-TW" altLang="en-US" dirty="0"/>
          </a:p>
        </p:txBody>
      </p:sp>
      <p:sp>
        <p:nvSpPr>
          <p:cNvPr id="5" name="內容版面配置區 4"/>
          <p:cNvSpPr>
            <a:spLocks noGrp="1"/>
          </p:cNvSpPr>
          <p:nvPr>
            <p:ph idx="1"/>
          </p:nvPr>
        </p:nvSpPr>
        <p:spPr/>
        <p:txBody>
          <a:bodyPr>
            <a:normAutofit/>
          </a:bodyPr>
          <a:lstStyle/>
          <a:p>
            <a:r>
              <a:rPr lang="zh-TW" altLang="en-US" dirty="0" smtClean="0"/>
              <a:t>硬碟是</a:t>
            </a:r>
            <a:r>
              <a:rPr lang="zh-TW" altLang="en-US" dirty="0"/>
              <a:t>電腦儲存資料最重要的地方</a:t>
            </a:r>
            <a:r>
              <a:rPr lang="zh-TW" altLang="en-US" dirty="0" smtClean="0"/>
              <a:t>，內部</a:t>
            </a:r>
            <a:r>
              <a:rPr lang="zh-TW" altLang="en-US" dirty="0"/>
              <a:t>有</a:t>
            </a:r>
            <a:r>
              <a:rPr lang="zh-TW" altLang="en-US" u="sng" dirty="0"/>
              <a:t>圓形碟片</a:t>
            </a:r>
            <a:r>
              <a:rPr lang="zh-TW" altLang="en-US" dirty="0"/>
              <a:t>及</a:t>
            </a:r>
            <a:r>
              <a:rPr lang="zh-TW" altLang="en-US" u="sng" dirty="0"/>
              <a:t>讀寫頭</a:t>
            </a:r>
            <a:r>
              <a:rPr lang="zh-TW" altLang="en-US" dirty="0" smtClean="0"/>
              <a:t>。</a:t>
            </a:r>
            <a:endParaRPr lang="en-US" altLang="zh-TW" dirty="0" smtClean="0"/>
          </a:p>
          <a:p>
            <a:r>
              <a:rPr lang="zh-TW" altLang="en-US" dirty="0" smtClean="0"/>
              <a:t>程式</a:t>
            </a:r>
            <a:r>
              <a:rPr lang="zh-TW" altLang="en-US" dirty="0"/>
              <a:t>及資料平時通常放在硬碟，執行時才從硬碟載入主記憶體，</a:t>
            </a:r>
            <a:r>
              <a:rPr lang="zh-TW" altLang="en-US" dirty="0" smtClean="0"/>
              <a:t>因此是</a:t>
            </a:r>
            <a:r>
              <a:rPr lang="zh-TW" altLang="en-US" dirty="0"/>
              <a:t>極為重要的儲存</a:t>
            </a:r>
            <a:r>
              <a:rPr lang="zh-TW" altLang="en-US" dirty="0" smtClean="0"/>
              <a:t>設備。</a:t>
            </a:r>
            <a:endParaRPr lang="zh-TW" altLang="en-US" dirty="0"/>
          </a:p>
        </p:txBody>
      </p:sp>
    </p:spTree>
    <p:extLst>
      <p:ext uri="{BB962C8B-B14F-4D97-AF65-F5344CB8AC3E}">
        <p14:creationId xmlns:p14="http://schemas.microsoft.com/office/powerpoint/2010/main" val="17406332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硬碟 </a:t>
            </a:r>
            <a:r>
              <a:rPr lang="en-US" altLang="zh-TW" smtClean="0"/>
              <a:t>(hard disk)</a:t>
            </a:r>
            <a:endParaRPr lang="zh-TW" altLang="en-US" dirty="0"/>
          </a:p>
        </p:txBody>
      </p:sp>
      <p:sp>
        <p:nvSpPr>
          <p:cNvPr id="3" name="內容版面配置區 2"/>
          <p:cNvSpPr>
            <a:spLocks noGrp="1"/>
          </p:cNvSpPr>
          <p:nvPr>
            <p:ph idx="1"/>
          </p:nvPr>
        </p:nvSpPr>
        <p:spPr/>
        <p:txBody>
          <a:bodyPr/>
          <a:lstStyle/>
          <a:p>
            <a:r>
              <a:rPr lang="zh-TW" altLang="en-US" dirty="0" smtClean="0"/>
              <a:t>硬碟單位已從</a:t>
            </a:r>
            <a:r>
              <a:rPr lang="en-US" altLang="zh-TW" dirty="0" smtClean="0"/>
              <a:t>GB</a:t>
            </a:r>
            <a:r>
              <a:rPr lang="zh-TW" altLang="en-US" dirty="0" smtClean="0"/>
              <a:t>升級到</a:t>
            </a:r>
            <a:r>
              <a:rPr lang="en-US" altLang="zh-TW" dirty="0" smtClean="0"/>
              <a:t>TB</a:t>
            </a:r>
            <a:r>
              <a:rPr lang="zh-TW" altLang="en-US" dirty="0" smtClean="0"/>
              <a:t>。</a:t>
            </a:r>
            <a:endParaRPr lang="en-US" altLang="zh-TW" dirty="0" smtClean="0"/>
          </a:p>
          <a:p>
            <a:r>
              <a:rPr lang="zh-TW" altLang="en-US" dirty="0" smtClean="0">
                <a:solidFill>
                  <a:srgbClr val="C00000"/>
                </a:solidFill>
              </a:rPr>
              <a:t>固態硬碟</a:t>
            </a:r>
            <a:r>
              <a:rPr lang="zh-TW" altLang="en-US" dirty="0" smtClean="0"/>
              <a:t>儲存裝置的內部並</a:t>
            </a:r>
            <a:r>
              <a:rPr lang="en-US" altLang="zh-TW" dirty="0" smtClean="0"/>
              <a:t/>
            </a:r>
            <a:br>
              <a:rPr lang="en-US" altLang="zh-TW" dirty="0" smtClean="0"/>
            </a:br>
            <a:r>
              <a:rPr lang="zh-TW" altLang="en-US" dirty="0" smtClean="0"/>
              <a:t>沒有圓形碟片，比較省電</a:t>
            </a:r>
            <a:r>
              <a:rPr lang="en-US" altLang="zh-TW" dirty="0" smtClean="0"/>
              <a:t/>
            </a:r>
            <a:br>
              <a:rPr lang="en-US" altLang="zh-TW" dirty="0" smtClean="0"/>
            </a:br>
            <a:r>
              <a:rPr lang="zh-TW" altLang="en-US" dirty="0" smtClean="0"/>
              <a:t>及耐震，成本也較高。</a:t>
            </a:r>
          </a:p>
          <a:p>
            <a:endParaRPr lang="zh-TW" altLang="en-US" dirty="0"/>
          </a:p>
        </p:txBody>
      </p:sp>
      <p:pic>
        <p:nvPicPr>
          <p:cNvPr id="4" name="Picture 2"/>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078285" y="1660399"/>
            <a:ext cx="2638510" cy="1951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6777245" y="3831890"/>
            <a:ext cx="1800493" cy="369332"/>
          </a:xfrm>
          <a:prstGeom prst="rect">
            <a:avLst/>
          </a:prstGeom>
          <a:solidFill>
            <a:srgbClr val="FFCC66"/>
          </a:solidFill>
        </p:spPr>
        <p:txBody>
          <a:bodyPr wrap="none">
            <a:spAutoFit/>
          </a:bodyPr>
          <a:lstStyle/>
          <a:p>
            <a:r>
              <a:rPr lang="zh-TW" altLang="en-US" b="1" dirty="0">
                <a:latin typeface="微軟正黑體" pitchFamily="34" charset="-120"/>
                <a:ea typeface="微軟正黑體" pitchFamily="34" charset="-120"/>
              </a:rPr>
              <a:t>硬碟的內部結構</a:t>
            </a:r>
          </a:p>
        </p:txBody>
      </p:sp>
    </p:spTree>
    <p:extLst>
      <p:ext uri="{BB962C8B-B14F-4D97-AF65-F5344CB8AC3E}">
        <p14:creationId xmlns:p14="http://schemas.microsoft.com/office/powerpoint/2010/main" val="4299117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smtClean="0"/>
              <a:t>磁帶</a:t>
            </a:r>
            <a:endParaRPr lang="zh-TW" altLang="en-US" dirty="0"/>
          </a:p>
        </p:txBody>
      </p:sp>
      <p:sp>
        <p:nvSpPr>
          <p:cNvPr id="5" name="內容版面配置區 4"/>
          <p:cNvSpPr>
            <a:spLocks noGrp="1"/>
          </p:cNvSpPr>
          <p:nvPr>
            <p:ph idx="1"/>
          </p:nvPr>
        </p:nvSpPr>
        <p:spPr/>
        <p:txBody>
          <a:bodyPr>
            <a:normAutofit/>
          </a:bodyPr>
          <a:lstStyle/>
          <a:p>
            <a:r>
              <a:rPr lang="zh-TW" altLang="en-US" dirty="0" smtClean="0"/>
              <a:t>磁帶容量比硬碟要</a:t>
            </a:r>
            <a:r>
              <a:rPr lang="zh-TW" altLang="en-US" dirty="0"/>
              <a:t>大</a:t>
            </a:r>
            <a:r>
              <a:rPr lang="zh-TW" altLang="en-US" dirty="0" smtClean="0"/>
              <a:t>許多，通常用來備份。</a:t>
            </a:r>
            <a:endParaRPr lang="en-US" altLang="zh-TW" dirty="0" smtClean="0"/>
          </a:p>
          <a:p>
            <a:r>
              <a:rPr lang="zh-TW" altLang="en-US" dirty="0" smtClean="0"/>
              <a:t>現今磁帶</a:t>
            </a:r>
            <a:r>
              <a:rPr lang="zh-TW" altLang="en-US" dirty="0"/>
              <a:t>備份的資料動輒以</a:t>
            </a:r>
            <a:r>
              <a:rPr lang="zh-TW" altLang="en-US" dirty="0">
                <a:solidFill>
                  <a:srgbClr val="C00000"/>
                </a:solidFill>
              </a:rPr>
              <a:t>兆位元組</a:t>
            </a:r>
            <a:r>
              <a:rPr lang="en-US" altLang="zh-TW" dirty="0"/>
              <a:t>(</a:t>
            </a:r>
            <a:r>
              <a:rPr lang="en-US" altLang="zh-TW" dirty="0" smtClean="0"/>
              <a:t>Tera</a:t>
            </a:r>
            <a:r>
              <a:rPr lang="zh-TW" altLang="en-US" dirty="0" smtClean="0"/>
              <a:t> </a:t>
            </a:r>
            <a:r>
              <a:rPr lang="en-US" altLang="zh-TW" dirty="0" smtClean="0"/>
              <a:t>Byte</a:t>
            </a:r>
            <a:r>
              <a:rPr lang="zh-TW" altLang="en-US" dirty="0"/>
              <a:t>；</a:t>
            </a:r>
            <a:r>
              <a:rPr lang="en-US" altLang="zh-TW" dirty="0"/>
              <a:t>TB)</a:t>
            </a:r>
            <a:r>
              <a:rPr lang="zh-TW" altLang="en-US" dirty="0"/>
              <a:t>計，容量超大</a:t>
            </a:r>
            <a:r>
              <a:rPr lang="zh-TW" altLang="en-US" dirty="0" smtClean="0"/>
              <a:t>。</a:t>
            </a:r>
            <a:endParaRPr lang="en-US" altLang="zh-TW" dirty="0" smtClean="0"/>
          </a:p>
        </p:txBody>
      </p:sp>
    </p:spTree>
    <p:extLst>
      <p:ext uri="{BB962C8B-B14F-4D97-AF65-F5344CB8AC3E}">
        <p14:creationId xmlns:p14="http://schemas.microsoft.com/office/powerpoint/2010/main" val="2394384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全球三大</a:t>
            </a:r>
            <a:r>
              <a:rPr lang="zh-TW" altLang="en-US" dirty="0" smtClean="0"/>
              <a:t>電腦展</a:t>
            </a:r>
            <a:endParaRPr lang="zh-TW" altLang="en-US" dirty="0"/>
          </a:p>
        </p:txBody>
      </p:sp>
      <p:graphicFrame>
        <p:nvGraphicFramePr>
          <p:cNvPr id="2" name="內容版面配置區 1"/>
          <p:cNvGraphicFramePr>
            <a:graphicFrameLocks noGrp="1"/>
          </p:cNvGraphicFramePr>
          <p:nvPr>
            <p:ph idx="1"/>
            <p:extLst>
              <p:ext uri="{D42A27DB-BD31-4B8C-83A1-F6EECF244321}">
                <p14:modId xmlns:p14="http://schemas.microsoft.com/office/powerpoint/2010/main" val="2209477681"/>
              </p:ext>
            </p:extLst>
          </p:nvPr>
        </p:nvGraphicFramePr>
        <p:xfrm>
          <a:off x="907250" y="1483907"/>
          <a:ext cx="7175140" cy="1795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圖片 6"/>
          <p:cNvPicPr>
            <a:picLocks noChangeAspect="1"/>
          </p:cNvPicPr>
          <p:nvPr/>
        </p:nvPicPr>
        <p:blipFill rotWithShape="1">
          <a:blip r:embed="rId7" cstate="screen">
            <a:extLst>
              <a:ext uri="{28A0092B-C50C-407E-A947-70E740481C1C}">
                <a14:useLocalDpi xmlns:a14="http://schemas.microsoft.com/office/drawing/2010/main"/>
              </a:ext>
            </a:extLst>
          </a:blip>
          <a:srcRect t="14766" b="9561"/>
          <a:stretch/>
        </p:blipFill>
        <p:spPr>
          <a:xfrm>
            <a:off x="2128912" y="3343300"/>
            <a:ext cx="2438400" cy="1845205"/>
          </a:xfrm>
          <a:prstGeom prst="rect">
            <a:avLst/>
          </a:prstGeom>
        </p:spPr>
      </p:pic>
      <p:pic>
        <p:nvPicPr>
          <p:cNvPr id="8" name="圖片 7"/>
          <p:cNvPicPr>
            <a:picLocks noChangeAspect="1"/>
          </p:cNvPicPr>
          <p:nvPr/>
        </p:nvPicPr>
        <p:blipFill rotWithShape="1">
          <a:blip r:embed="rId8" cstate="screen">
            <a:extLst>
              <a:ext uri="{28A0092B-C50C-407E-A947-70E740481C1C}">
                <a14:useLocalDpi xmlns:a14="http://schemas.microsoft.com/office/drawing/2010/main"/>
              </a:ext>
            </a:extLst>
          </a:blip>
          <a:srcRect t="10907" b="18957"/>
          <a:stretch/>
        </p:blipFill>
        <p:spPr>
          <a:xfrm>
            <a:off x="4572000" y="3433310"/>
            <a:ext cx="2438400" cy="1710190"/>
          </a:xfrm>
          <a:prstGeom prst="rect">
            <a:avLst/>
          </a:prstGeom>
        </p:spPr>
      </p:pic>
    </p:spTree>
    <p:extLst>
      <p:ext uri="{BB962C8B-B14F-4D97-AF65-F5344CB8AC3E}">
        <p14:creationId xmlns:p14="http://schemas.microsoft.com/office/powerpoint/2010/main" val="30451057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磁帶</a:t>
            </a:r>
            <a:endParaRPr lang="zh-TW" altLang="en-US" dirty="0"/>
          </a:p>
        </p:txBody>
      </p:sp>
      <p:sp>
        <p:nvSpPr>
          <p:cNvPr id="3" name="內容版面配置區 2"/>
          <p:cNvSpPr>
            <a:spLocks noGrp="1"/>
          </p:cNvSpPr>
          <p:nvPr>
            <p:ph idx="1"/>
          </p:nvPr>
        </p:nvSpPr>
        <p:spPr/>
        <p:txBody>
          <a:bodyPr/>
          <a:lstStyle/>
          <a:p>
            <a:r>
              <a:rPr lang="zh-TW" altLang="en-US" dirty="0" smtClean="0"/>
              <a:t>備份的另一選擇是使用</a:t>
            </a:r>
            <a:r>
              <a:rPr lang="en-US" altLang="zh-TW" dirty="0" smtClean="0">
                <a:solidFill>
                  <a:srgbClr val="C00000"/>
                </a:solidFill>
              </a:rPr>
              <a:t>RAID</a:t>
            </a:r>
            <a:r>
              <a:rPr lang="zh-TW" altLang="en-US" dirty="0" smtClean="0">
                <a:solidFill>
                  <a:srgbClr val="C00000"/>
                </a:solidFill>
              </a:rPr>
              <a:t>磁碟陣列</a:t>
            </a:r>
            <a:r>
              <a:rPr lang="zh-TW" altLang="en-US" dirty="0" smtClean="0"/>
              <a:t>。</a:t>
            </a:r>
            <a:endParaRPr lang="en-US" altLang="zh-TW" dirty="0" smtClean="0"/>
          </a:p>
          <a:p>
            <a:r>
              <a:rPr lang="en-US" altLang="zh-TW" dirty="0" smtClean="0"/>
              <a:t>RAID</a:t>
            </a:r>
            <a:r>
              <a:rPr lang="zh-TW" altLang="en-US" dirty="0" smtClean="0"/>
              <a:t>上有多顆硬碟，當有硬碟故障時，系統會自動調整，使資料不會喪失。</a:t>
            </a:r>
          </a:p>
          <a:p>
            <a:endParaRPr lang="zh-TW" altLang="en-US" dirty="0"/>
          </a:p>
        </p:txBody>
      </p:sp>
    </p:spTree>
    <p:extLst>
      <p:ext uri="{BB962C8B-B14F-4D97-AF65-F5344CB8AC3E}">
        <p14:creationId xmlns:p14="http://schemas.microsoft.com/office/powerpoint/2010/main" val="339911447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光碟</a:t>
            </a:r>
            <a:r>
              <a:rPr lang="zh-TW" altLang="en-US" dirty="0" smtClean="0"/>
              <a:t>片</a:t>
            </a:r>
            <a:endParaRPr lang="zh-TW" altLang="en-US" dirty="0"/>
          </a:p>
        </p:txBody>
      </p:sp>
      <p:sp>
        <p:nvSpPr>
          <p:cNvPr id="5" name="內容版面配置區 4"/>
          <p:cNvSpPr>
            <a:spLocks noGrp="1"/>
          </p:cNvSpPr>
          <p:nvPr>
            <p:ph idx="1"/>
          </p:nvPr>
        </p:nvSpPr>
        <p:spPr/>
        <p:txBody>
          <a:bodyPr>
            <a:normAutofit fontScale="85000" lnSpcReduction="20000"/>
          </a:bodyPr>
          <a:lstStyle/>
          <a:p>
            <a:r>
              <a:rPr lang="zh-TW" altLang="en-US" dirty="0"/>
              <a:t>新力</a:t>
            </a:r>
            <a:r>
              <a:rPr lang="en-US" altLang="zh-TW" dirty="0"/>
              <a:t>(Sony)</a:t>
            </a:r>
            <a:r>
              <a:rPr lang="zh-TW" altLang="en-US" dirty="0"/>
              <a:t>和飛利浦</a:t>
            </a:r>
            <a:r>
              <a:rPr lang="en-US" altLang="zh-TW" dirty="0"/>
              <a:t>(Philips)</a:t>
            </a:r>
            <a:r>
              <a:rPr lang="zh-TW" altLang="en-US" dirty="0"/>
              <a:t>在八十年代初期</a:t>
            </a:r>
            <a:r>
              <a:rPr lang="zh-TW" altLang="en-US" dirty="0" smtClean="0"/>
              <a:t>推出</a:t>
            </a:r>
            <a:r>
              <a:rPr lang="en-US" altLang="zh-TW" dirty="0" smtClean="0"/>
              <a:t>CD-ROM</a:t>
            </a:r>
            <a:r>
              <a:rPr lang="zh-TW" altLang="en-US" dirty="0" smtClean="0"/>
              <a:t>。</a:t>
            </a:r>
            <a:endParaRPr lang="en-US" altLang="zh-TW" dirty="0" smtClean="0"/>
          </a:p>
          <a:p>
            <a:r>
              <a:rPr lang="zh-TW" altLang="en-US" dirty="0" smtClean="0"/>
              <a:t>軟體</a:t>
            </a:r>
            <a:r>
              <a:rPr lang="zh-TW" altLang="en-US" dirty="0"/>
              <a:t>程式</a:t>
            </a:r>
            <a:r>
              <a:rPr lang="zh-TW" altLang="en-US" dirty="0" smtClean="0"/>
              <a:t>不斷複雜化，消費者</a:t>
            </a:r>
            <a:r>
              <a:rPr lang="zh-TW" altLang="en-US" dirty="0"/>
              <a:t>對影音品質需求不斷提高，儲存容量</a:t>
            </a:r>
            <a:r>
              <a:rPr lang="en-US" altLang="zh-TW" dirty="0"/>
              <a:t>650 MB</a:t>
            </a:r>
            <a:r>
              <a:rPr lang="zh-TW" altLang="en-US" dirty="0"/>
              <a:t>的</a:t>
            </a:r>
            <a:r>
              <a:rPr lang="en-US" altLang="zh-TW" dirty="0"/>
              <a:t>CD</a:t>
            </a:r>
            <a:r>
              <a:rPr lang="zh-TW" altLang="en-US" dirty="0"/>
              <a:t>光碟片已不敷</a:t>
            </a:r>
            <a:r>
              <a:rPr lang="zh-TW" altLang="en-US" dirty="0" smtClean="0"/>
              <a:t>使用。</a:t>
            </a:r>
            <a:endParaRPr lang="en-US" altLang="zh-TW" dirty="0" smtClean="0"/>
          </a:p>
          <a:p>
            <a:r>
              <a:rPr lang="en-US" altLang="zh-TW" dirty="0" smtClean="0"/>
              <a:t>DVD</a:t>
            </a:r>
            <a:r>
              <a:rPr lang="zh-TW" altLang="en-US" dirty="0" smtClean="0"/>
              <a:t>是新</a:t>
            </a:r>
            <a:r>
              <a:rPr lang="zh-TW" altLang="en-US" dirty="0"/>
              <a:t>一代高儲存容量、資料儲存密度提高</a:t>
            </a:r>
            <a:r>
              <a:rPr lang="zh-TW" altLang="en-US" dirty="0" smtClean="0"/>
              <a:t>的產品。單面</a:t>
            </a:r>
            <a:r>
              <a:rPr lang="zh-TW" altLang="en-US" dirty="0"/>
              <a:t>單層可儲存</a:t>
            </a:r>
            <a:r>
              <a:rPr lang="en-US" altLang="zh-TW" dirty="0" err="1"/>
              <a:t>4.7GB</a:t>
            </a:r>
            <a:r>
              <a:rPr lang="zh-TW" altLang="en-US" dirty="0"/>
              <a:t>，最高可儲存雙面雙層，達</a:t>
            </a:r>
            <a:r>
              <a:rPr lang="en-US" altLang="zh-TW" dirty="0" err="1"/>
              <a:t>17GB</a:t>
            </a:r>
            <a:r>
              <a:rPr lang="zh-TW" altLang="en-US" dirty="0"/>
              <a:t>之多。</a:t>
            </a:r>
          </a:p>
        </p:txBody>
      </p:sp>
    </p:spTree>
    <p:extLst>
      <p:ext uri="{BB962C8B-B14F-4D97-AF65-F5344CB8AC3E}">
        <p14:creationId xmlns:p14="http://schemas.microsoft.com/office/powerpoint/2010/main" val="401816629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光碟</a:t>
            </a:r>
            <a:r>
              <a:rPr lang="zh-TW" altLang="en-US" dirty="0" smtClean="0"/>
              <a:t>片</a:t>
            </a:r>
            <a:endParaRPr lang="zh-TW" altLang="en-US" dirty="0"/>
          </a:p>
        </p:txBody>
      </p:sp>
      <p:sp>
        <p:nvSpPr>
          <p:cNvPr id="5" name="內容版面配置區 4"/>
          <p:cNvSpPr>
            <a:spLocks noGrp="1"/>
          </p:cNvSpPr>
          <p:nvPr>
            <p:ph idx="1"/>
          </p:nvPr>
        </p:nvSpPr>
        <p:spPr/>
        <p:txBody>
          <a:bodyPr>
            <a:normAutofit/>
          </a:bodyPr>
          <a:lstStyle/>
          <a:p>
            <a:r>
              <a:rPr lang="zh-TW" altLang="en-US" dirty="0" smtClean="0"/>
              <a:t>計算</a:t>
            </a:r>
            <a:r>
              <a:rPr lang="en-US" altLang="zh-TW" dirty="0" smtClean="0"/>
              <a:t>CD</a:t>
            </a:r>
            <a:r>
              <a:rPr lang="zh-TW" altLang="en-US" dirty="0" smtClean="0"/>
              <a:t>系列</a:t>
            </a:r>
            <a:r>
              <a:rPr lang="en-US" altLang="zh-TW" dirty="0" smtClean="0"/>
              <a:t>(CD-ROM</a:t>
            </a:r>
            <a:r>
              <a:rPr lang="zh-TW" altLang="en-US" dirty="0"/>
              <a:t>、</a:t>
            </a:r>
            <a:r>
              <a:rPr lang="en-US" altLang="zh-TW" dirty="0"/>
              <a:t>CD-R</a:t>
            </a:r>
            <a:r>
              <a:rPr lang="zh-TW" altLang="en-US" dirty="0"/>
              <a:t>、</a:t>
            </a:r>
            <a:r>
              <a:rPr lang="en-US" altLang="zh-TW" dirty="0"/>
              <a:t>CD-RW</a:t>
            </a:r>
            <a:r>
              <a:rPr lang="zh-TW" altLang="en-US" dirty="0"/>
              <a:t>或</a:t>
            </a:r>
            <a:r>
              <a:rPr lang="en-US" altLang="zh-TW" dirty="0" err="1"/>
              <a:t>VCD</a:t>
            </a:r>
            <a:r>
              <a:rPr lang="en-US" altLang="zh-TW" dirty="0"/>
              <a:t>)</a:t>
            </a:r>
            <a:r>
              <a:rPr lang="zh-TW" altLang="en-US" dirty="0"/>
              <a:t>的存取速度時，</a:t>
            </a:r>
            <a:r>
              <a:rPr lang="zh-TW" altLang="en-US" dirty="0">
                <a:solidFill>
                  <a:srgbClr val="C00000"/>
                </a:solidFill>
              </a:rPr>
              <a:t>單倍速為每秒</a:t>
            </a:r>
            <a:r>
              <a:rPr lang="en-US" altLang="zh-TW" dirty="0" smtClean="0">
                <a:solidFill>
                  <a:srgbClr val="C00000"/>
                </a:solidFill>
              </a:rPr>
              <a:t>150 KB</a:t>
            </a:r>
            <a:r>
              <a:rPr lang="zh-TW" altLang="en-US" dirty="0" smtClean="0"/>
              <a:t>。</a:t>
            </a:r>
            <a:endParaRPr lang="en-US" altLang="zh-TW" dirty="0" smtClean="0"/>
          </a:p>
          <a:p>
            <a:r>
              <a:rPr lang="zh-TW" altLang="en-US" dirty="0" smtClean="0"/>
              <a:t>計算</a:t>
            </a:r>
            <a:r>
              <a:rPr lang="en-US" altLang="zh-TW" dirty="0"/>
              <a:t>DVD</a:t>
            </a:r>
            <a:r>
              <a:rPr lang="zh-TW" altLang="en-US" dirty="0"/>
              <a:t>系列</a:t>
            </a:r>
            <a:r>
              <a:rPr lang="en-US" altLang="zh-TW" dirty="0"/>
              <a:t>(DVD-ROM</a:t>
            </a:r>
            <a:r>
              <a:rPr lang="zh-TW" altLang="en-US" dirty="0"/>
              <a:t>、</a:t>
            </a:r>
            <a:r>
              <a:rPr lang="en-US" altLang="zh-TW" dirty="0"/>
              <a:t>DVD-R</a:t>
            </a:r>
            <a:r>
              <a:rPr lang="zh-TW" altLang="en-US" dirty="0"/>
              <a:t>、</a:t>
            </a:r>
            <a:r>
              <a:rPr lang="en-US" altLang="zh-TW" dirty="0"/>
              <a:t>DVD-</a:t>
            </a:r>
            <a:r>
              <a:rPr lang="en-US" altLang="zh-TW" dirty="0" err="1"/>
              <a:t>RW</a:t>
            </a:r>
            <a:r>
              <a:rPr lang="zh-TW" altLang="en-US" dirty="0"/>
              <a:t>或</a:t>
            </a:r>
            <a:r>
              <a:rPr lang="en-US" altLang="zh-TW" dirty="0" err="1"/>
              <a:t>DVDVideo</a:t>
            </a:r>
            <a:r>
              <a:rPr lang="en-US" altLang="zh-TW" dirty="0"/>
              <a:t>)</a:t>
            </a:r>
            <a:r>
              <a:rPr lang="zh-TW" altLang="en-US" dirty="0"/>
              <a:t>的存取速度時，</a:t>
            </a:r>
            <a:r>
              <a:rPr lang="zh-TW" altLang="en-US" dirty="0">
                <a:solidFill>
                  <a:srgbClr val="C00000"/>
                </a:solidFill>
              </a:rPr>
              <a:t>單倍速為每秒約</a:t>
            </a:r>
            <a:r>
              <a:rPr lang="en-US" altLang="zh-TW" dirty="0" smtClean="0">
                <a:solidFill>
                  <a:srgbClr val="C00000"/>
                </a:solidFill>
              </a:rPr>
              <a:t>1350 KB</a:t>
            </a:r>
            <a:r>
              <a:rPr lang="zh-TW" altLang="en-US" dirty="0" smtClean="0"/>
              <a:t>。</a:t>
            </a:r>
            <a:endParaRPr lang="zh-TW" altLang="en-US" dirty="0"/>
          </a:p>
        </p:txBody>
      </p:sp>
    </p:spTree>
    <p:extLst>
      <p:ext uri="{BB962C8B-B14F-4D97-AF65-F5344CB8AC3E}">
        <p14:creationId xmlns:p14="http://schemas.microsoft.com/office/powerpoint/2010/main" val="43856012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光碟片</a:t>
            </a:r>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2006715" y="3966905"/>
            <a:ext cx="4230470" cy="369332"/>
          </a:xfrm>
          <a:prstGeom prst="rect">
            <a:avLst/>
          </a:prstGeom>
          <a:solidFill>
            <a:schemeClr val="accent4">
              <a:lumMod val="40000"/>
              <a:lumOff val="60000"/>
            </a:schemeClr>
          </a:solidFill>
          <a:effectLst>
            <a:innerShdw blurRad="114300">
              <a:prstClr val="black"/>
            </a:innerShdw>
          </a:effectLst>
        </p:spPr>
        <p:txBody>
          <a:bodyPr wrap="square">
            <a:spAutoFit/>
          </a:bodyPr>
          <a:lstStyle/>
          <a:p>
            <a:r>
              <a:rPr lang="en-US" altLang="zh-TW" b="1" dirty="0" smtClean="0">
                <a:latin typeface="微軟正黑體" pitchFamily="34" charset="-120"/>
                <a:ea typeface="微軟正黑體" pitchFamily="34" charset="-120"/>
              </a:rPr>
              <a:t>DVD</a:t>
            </a:r>
            <a:r>
              <a:rPr lang="zh-TW" altLang="en-US" b="1" dirty="0" smtClean="0">
                <a:latin typeface="微軟正黑體" pitchFamily="34" charset="-120"/>
                <a:ea typeface="微軟正黑體" pitchFamily="34" charset="-120"/>
              </a:rPr>
              <a:t>光碟機曾是</a:t>
            </a:r>
            <a:r>
              <a:rPr lang="zh-TW" altLang="en-US" b="1" dirty="0">
                <a:latin typeface="微軟正黑體" pitchFamily="34" charset="-120"/>
                <a:ea typeface="微軟正黑體" pitchFamily="34" charset="-120"/>
              </a:rPr>
              <a:t>很重要的輔助儲存裝置</a:t>
            </a:r>
          </a:p>
        </p:txBody>
      </p:sp>
      <p:pic>
        <p:nvPicPr>
          <p:cNvPr id="5" name="Picture 2"/>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906815" y="2076695"/>
            <a:ext cx="2521721" cy="1550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258372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記憶卡</a:t>
            </a:r>
            <a:endParaRPr lang="zh-TW" altLang="en-US" dirty="0"/>
          </a:p>
        </p:txBody>
      </p:sp>
      <p:sp>
        <p:nvSpPr>
          <p:cNvPr id="5" name="內容版面配置區 4"/>
          <p:cNvSpPr>
            <a:spLocks noGrp="1"/>
          </p:cNvSpPr>
          <p:nvPr>
            <p:ph idx="1"/>
          </p:nvPr>
        </p:nvSpPr>
        <p:spPr/>
        <p:txBody>
          <a:bodyPr>
            <a:normAutofit fontScale="85000" lnSpcReduction="20000"/>
          </a:bodyPr>
          <a:lstStyle/>
          <a:p>
            <a:r>
              <a:rPr lang="zh-TW" altLang="en-US" dirty="0" smtClean="0"/>
              <a:t>記憶卡的種類繁多，包括：</a:t>
            </a:r>
            <a:endParaRPr lang="en-US" altLang="zh-TW" dirty="0" smtClean="0"/>
          </a:p>
          <a:p>
            <a:pPr lvl="1"/>
            <a:r>
              <a:rPr lang="en-US" altLang="zh-TW" dirty="0" smtClean="0"/>
              <a:t>CF</a:t>
            </a:r>
          </a:p>
          <a:p>
            <a:pPr lvl="1"/>
            <a:r>
              <a:rPr lang="en-US" altLang="zh-TW" dirty="0" smtClean="0"/>
              <a:t>SM</a:t>
            </a:r>
          </a:p>
          <a:p>
            <a:pPr lvl="1"/>
            <a:r>
              <a:rPr lang="en-US" altLang="zh-TW" dirty="0" smtClean="0"/>
              <a:t>SDHC</a:t>
            </a:r>
          </a:p>
          <a:p>
            <a:pPr lvl="1"/>
            <a:r>
              <a:rPr lang="en-US" altLang="zh-TW" dirty="0" smtClean="0"/>
              <a:t>MMC</a:t>
            </a:r>
          </a:p>
          <a:p>
            <a:pPr lvl="1"/>
            <a:r>
              <a:rPr lang="en-US" altLang="zh-TW" dirty="0" smtClean="0"/>
              <a:t>MS</a:t>
            </a:r>
          </a:p>
          <a:p>
            <a:pPr lvl="1"/>
            <a:r>
              <a:rPr lang="en-US" altLang="zh-TW" dirty="0" err="1" smtClean="0"/>
              <a:t>xD</a:t>
            </a:r>
            <a:endParaRPr lang="zh-TW" altLang="en-US" dirty="0"/>
          </a:p>
        </p:txBody>
      </p:sp>
      <p:sp>
        <p:nvSpPr>
          <p:cNvPr id="11" name="矩形 10"/>
          <p:cNvSpPr/>
          <p:nvPr/>
        </p:nvSpPr>
        <p:spPr>
          <a:xfrm>
            <a:off x="4887036" y="2536123"/>
            <a:ext cx="2031325" cy="369332"/>
          </a:xfrm>
          <a:prstGeom prst="rect">
            <a:avLst/>
          </a:prstGeom>
          <a:solidFill>
            <a:schemeClr val="tx2">
              <a:lumMod val="50000"/>
            </a:schemeClr>
          </a:solidFill>
          <a:scene3d>
            <a:camera prst="orthographicFront"/>
            <a:lightRig rig="threePt" dir="t"/>
          </a:scene3d>
          <a:sp3d>
            <a:bevelT w="165100" prst="coolSlant"/>
          </a:sp3d>
        </p:spPr>
        <p:txBody>
          <a:bodyPr wrap="none">
            <a:spAutoFit/>
          </a:bodyPr>
          <a:lstStyle/>
          <a:p>
            <a:r>
              <a:rPr lang="zh-TW" altLang="en-US" dirty="0">
                <a:solidFill>
                  <a:schemeClr val="bg1"/>
                </a:solidFill>
                <a:latin typeface="微軟正黑體" pitchFamily="34" charset="-120"/>
                <a:ea typeface="微軟正黑體" pitchFamily="34" charset="-120"/>
              </a:rPr>
              <a:t>各式各樣的記憶卡</a:t>
            </a:r>
          </a:p>
        </p:txBody>
      </p:sp>
      <p:pic>
        <p:nvPicPr>
          <p:cNvPr id="12"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705745" y="2954626"/>
            <a:ext cx="1143105" cy="1504561"/>
          </a:xfrm>
          <a:prstGeom prst="rect">
            <a:avLst/>
          </a:prstGeom>
          <a:noFill/>
          <a:ln>
            <a:noFill/>
          </a:ln>
          <a:effectLst>
            <a:outerShdw dist="35921" dir="2700000" algn="ctr" rotWithShape="0">
              <a:schemeClr val="bg2"/>
            </a:outerShdw>
            <a:reflection blurRad="6350" stA="50000" endA="300" endPos="5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058286" y="3221245"/>
            <a:ext cx="1471581" cy="1237941"/>
          </a:xfrm>
          <a:prstGeom prst="rect">
            <a:avLst/>
          </a:prstGeom>
          <a:noFill/>
          <a:ln>
            <a:noFill/>
          </a:ln>
          <a:effectLst>
            <a:outerShdw dist="35921" dir="2700000" algn="ctr" rotWithShape="0">
              <a:schemeClr val="bg2"/>
            </a:outerShdw>
            <a:reflection blurRad="6350" stA="50000" endA="300" endPos="5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636893" y="3529423"/>
            <a:ext cx="1175467" cy="932537"/>
          </a:xfrm>
          <a:prstGeom prst="rect">
            <a:avLst/>
          </a:prstGeom>
          <a:noFill/>
          <a:ln>
            <a:noFill/>
          </a:ln>
          <a:effectLst>
            <a:outerShdw dist="35921" dir="2700000" algn="ctr" rotWithShape="0">
              <a:schemeClr val="bg2"/>
            </a:outerShdw>
            <a:reflection blurRad="6350" stA="50000" endA="300" endPos="5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63742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讀卡機</a:t>
            </a:r>
          </a:p>
        </p:txBody>
      </p:sp>
      <p:sp>
        <p:nvSpPr>
          <p:cNvPr id="5" name="內容版面配置區 4"/>
          <p:cNvSpPr>
            <a:spLocks noGrp="1"/>
          </p:cNvSpPr>
          <p:nvPr>
            <p:ph idx="1"/>
          </p:nvPr>
        </p:nvSpPr>
        <p:spPr/>
        <p:txBody>
          <a:bodyPr/>
          <a:lstStyle/>
          <a:p>
            <a:r>
              <a:rPr lang="zh-TW" altLang="en-US" dirty="0"/>
              <a:t>多</a:t>
            </a:r>
            <a:r>
              <a:rPr lang="zh-TW" altLang="en-US" dirty="0" smtClean="0"/>
              <a:t>合一讀卡機可</a:t>
            </a:r>
            <a:r>
              <a:rPr lang="zh-TW" altLang="en-US" dirty="0"/>
              <a:t>同時讀取多種不同的記憶卡及</a:t>
            </a:r>
            <a:r>
              <a:rPr lang="en-US" altLang="zh-TW" dirty="0"/>
              <a:t>MD</a:t>
            </a:r>
            <a:r>
              <a:rPr lang="zh-TW" altLang="en-US" dirty="0"/>
              <a:t>，如：</a:t>
            </a:r>
            <a:r>
              <a:rPr lang="en-US" altLang="zh-TW" dirty="0"/>
              <a:t>Compact Flash</a:t>
            </a:r>
            <a:r>
              <a:rPr lang="zh-TW" altLang="en-US" dirty="0"/>
              <a:t>、</a:t>
            </a:r>
            <a:r>
              <a:rPr lang="en-US" altLang="zh-TW" dirty="0"/>
              <a:t>IBM Microdrive</a:t>
            </a:r>
            <a:r>
              <a:rPr lang="zh-TW" altLang="en-US" dirty="0"/>
              <a:t>、</a:t>
            </a:r>
            <a:r>
              <a:rPr lang="en-US" altLang="zh-TW" dirty="0"/>
              <a:t>Smart Media</a:t>
            </a:r>
            <a:r>
              <a:rPr lang="zh-TW" altLang="en-US" dirty="0"/>
              <a:t>、</a:t>
            </a:r>
            <a:r>
              <a:rPr lang="en-US" altLang="zh-TW" dirty="0"/>
              <a:t>Secure Digital</a:t>
            </a:r>
            <a:r>
              <a:rPr lang="zh-TW" altLang="en-US" dirty="0"/>
              <a:t>、</a:t>
            </a:r>
            <a:r>
              <a:rPr lang="en-US" altLang="zh-TW" dirty="0"/>
              <a:t>Multi Media Card</a:t>
            </a:r>
            <a:r>
              <a:rPr lang="zh-TW" altLang="en-US" dirty="0"/>
              <a:t>和</a:t>
            </a:r>
            <a:r>
              <a:rPr lang="en-US" altLang="zh-TW" dirty="0"/>
              <a:t>Memory Stick</a:t>
            </a:r>
            <a:r>
              <a:rPr lang="zh-TW" altLang="en-US" dirty="0" smtClean="0"/>
              <a:t>。</a:t>
            </a:r>
            <a:endParaRPr lang="zh-TW" altLang="en-US" dirty="0"/>
          </a:p>
        </p:txBody>
      </p:sp>
      <p:sp>
        <p:nvSpPr>
          <p:cNvPr id="7" name="矩形 6"/>
          <p:cNvSpPr/>
          <p:nvPr/>
        </p:nvSpPr>
        <p:spPr>
          <a:xfrm>
            <a:off x="1196626" y="4190841"/>
            <a:ext cx="3084499" cy="369332"/>
          </a:xfrm>
          <a:prstGeom prst="rect">
            <a:avLst/>
          </a:prstGeom>
          <a:solidFill>
            <a:schemeClr val="accent2">
              <a:lumMod val="60000"/>
              <a:lumOff val="40000"/>
            </a:schemeClr>
          </a:solidFill>
          <a:effectLst>
            <a:innerShdw blurRad="63500" dist="50800" dir="2700000">
              <a:prstClr val="black">
                <a:alpha val="50000"/>
              </a:prstClr>
            </a:innerShdw>
          </a:effectLst>
        </p:spPr>
        <p:txBody>
          <a:bodyPr wrap="none">
            <a:spAutoFit/>
          </a:bodyPr>
          <a:lstStyle/>
          <a:p>
            <a:r>
              <a:rPr lang="zh-TW" altLang="en-US" b="1" dirty="0" smtClean="0">
                <a:latin typeface="微軟正黑體" pitchFamily="34" charset="-120"/>
                <a:ea typeface="微軟正黑體" pitchFamily="34" charset="-120"/>
              </a:rPr>
              <a:t>讀卡機</a:t>
            </a:r>
            <a:r>
              <a:rPr lang="en-US" altLang="zh-TW" b="1" dirty="0" smtClean="0">
                <a:latin typeface="微軟正黑體" pitchFamily="34" charset="-120"/>
                <a:ea typeface="微軟正黑體" pitchFamily="34" charset="-120"/>
              </a:rPr>
              <a:t>(</a:t>
            </a:r>
            <a:r>
              <a:rPr lang="zh-TW" altLang="en-US" b="1" dirty="0" smtClean="0">
                <a:latin typeface="微軟正黑體" pitchFamily="34" charset="-120"/>
                <a:ea typeface="微軟正黑體" pitchFamily="34" charset="-120"/>
              </a:rPr>
              <a:t>資料</a:t>
            </a:r>
            <a:r>
              <a:rPr lang="zh-TW" altLang="en-US" b="1" dirty="0">
                <a:latin typeface="微軟正黑體" pitchFamily="34" charset="-120"/>
                <a:ea typeface="微軟正黑體" pitchFamily="34" charset="-120"/>
              </a:rPr>
              <a:t>來源：</a:t>
            </a:r>
            <a:r>
              <a:rPr lang="en-US" altLang="zh-TW" b="1" dirty="0" smtClean="0">
                <a:latin typeface="微軟正黑體" pitchFamily="34" charset="-120"/>
                <a:ea typeface="微軟正黑體" pitchFamily="34" charset="-120"/>
              </a:rPr>
              <a:t>SanDisk)</a:t>
            </a:r>
            <a:endParaRPr lang="zh-TW" altLang="en-US" b="1" dirty="0">
              <a:latin typeface="微軟正黑體" pitchFamily="34" charset="-120"/>
              <a:ea typeface="微軟正黑體" pitchFamily="34" charset="-120"/>
            </a:endParaRPr>
          </a:p>
        </p:txBody>
      </p:sp>
      <p:pic>
        <p:nvPicPr>
          <p:cNvPr id="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52020" y="3629329"/>
            <a:ext cx="2520280" cy="1245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125918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隨身</a:t>
            </a:r>
            <a:r>
              <a:rPr lang="zh-TW" altLang="en-US" dirty="0" smtClean="0"/>
              <a:t>碟</a:t>
            </a:r>
            <a:endParaRPr lang="zh-TW" altLang="en-US" dirty="0"/>
          </a:p>
        </p:txBody>
      </p:sp>
      <p:sp>
        <p:nvSpPr>
          <p:cNvPr id="5" name="內容版面配置區 4"/>
          <p:cNvSpPr>
            <a:spLocks noGrp="1"/>
          </p:cNvSpPr>
          <p:nvPr>
            <p:ph idx="1"/>
          </p:nvPr>
        </p:nvSpPr>
        <p:spPr>
          <a:xfrm>
            <a:off x="446184" y="1483495"/>
            <a:ext cx="8229600" cy="2934224"/>
          </a:xfrm>
        </p:spPr>
        <p:txBody>
          <a:bodyPr>
            <a:normAutofit/>
          </a:bodyPr>
          <a:lstStyle/>
          <a:p>
            <a:r>
              <a:rPr lang="zh-TW" altLang="en-US" dirty="0">
                <a:solidFill>
                  <a:srgbClr val="C00000"/>
                </a:solidFill>
              </a:rPr>
              <a:t>隨身碟</a:t>
            </a:r>
            <a:r>
              <a:rPr lang="en-US" altLang="zh-TW" dirty="0"/>
              <a:t>(flash disk)</a:t>
            </a:r>
            <a:r>
              <a:rPr lang="zh-TW" altLang="en-US" dirty="0"/>
              <a:t>又稱大拇哥，意即和大拇指大小差不多，透過</a:t>
            </a:r>
            <a:r>
              <a:rPr lang="en-US" altLang="zh-TW" dirty="0"/>
              <a:t>USB</a:t>
            </a:r>
            <a:r>
              <a:rPr lang="zh-TW" altLang="en-US" dirty="0" smtClean="0"/>
              <a:t>埠連接電腦，</a:t>
            </a:r>
            <a:r>
              <a:rPr lang="zh-TW" altLang="en-US" dirty="0"/>
              <a:t>進行存取</a:t>
            </a:r>
            <a:r>
              <a:rPr lang="zh-TW" altLang="en-US" dirty="0" smtClean="0"/>
              <a:t>動作。</a:t>
            </a:r>
            <a:endParaRPr lang="en-US" altLang="zh-TW" dirty="0" smtClean="0"/>
          </a:p>
          <a:p>
            <a:r>
              <a:rPr lang="zh-TW" altLang="en-US" dirty="0" smtClean="0"/>
              <a:t>其容量</a:t>
            </a:r>
            <a:r>
              <a:rPr lang="zh-TW" altLang="en-US" dirty="0"/>
              <a:t>已可</a:t>
            </a:r>
            <a:r>
              <a:rPr lang="zh-TW" altLang="en-US" dirty="0" smtClean="0"/>
              <a:t>達</a:t>
            </a:r>
            <a:r>
              <a:rPr lang="en-US" altLang="zh-TW" dirty="0" smtClean="0"/>
              <a:t>TB</a:t>
            </a:r>
            <a:r>
              <a:rPr lang="zh-TW" altLang="en-US" dirty="0" smtClean="0"/>
              <a:t>，造型</a:t>
            </a:r>
            <a:r>
              <a:rPr lang="zh-TW" altLang="en-US" dirty="0"/>
              <a:t>花樣百出，令人讚嘆</a:t>
            </a:r>
            <a:r>
              <a:rPr lang="zh-TW" altLang="en-US" dirty="0" smtClean="0"/>
              <a:t>。</a:t>
            </a:r>
            <a:endParaRPr lang="en-US" altLang="zh-TW" dirty="0" smtClean="0"/>
          </a:p>
          <a:p>
            <a:pPr marL="0" indent="0">
              <a:buNone/>
            </a:pPr>
            <a:endParaRPr lang="zh-TW" altLang="en-US" dirty="0"/>
          </a:p>
        </p:txBody>
      </p:sp>
      <p:sp>
        <p:nvSpPr>
          <p:cNvPr id="2" name="文字方塊 1"/>
          <p:cNvSpPr txBox="1"/>
          <p:nvPr/>
        </p:nvSpPr>
        <p:spPr>
          <a:xfrm>
            <a:off x="2411761" y="4688699"/>
            <a:ext cx="4725525" cy="338554"/>
          </a:xfrm>
          <a:prstGeom prst="rect">
            <a:avLst/>
          </a:prstGeom>
          <a:solidFill>
            <a:schemeClr val="tx2">
              <a:lumMod val="20000"/>
              <a:lumOff val="80000"/>
            </a:schemeClr>
          </a:solidFill>
        </p:spPr>
        <p:txBody>
          <a:bodyPr wrap="square" rtlCol="0">
            <a:spAutoFit/>
          </a:bodyPr>
          <a:lstStyle/>
          <a:p>
            <a:r>
              <a:rPr lang="zh-TW" altLang="en-US" sz="1600" b="1" dirty="0">
                <a:latin typeface="微軟正黑體" panose="020B0604030504040204" pitchFamily="34" charset="-120"/>
                <a:ea typeface="微軟正黑體" panose="020B0604030504040204" pitchFamily="34" charset="-120"/>
              </a:rPr>
              <a:t>隨身碟造型設計極具巧思</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資料來源：</a:t>
            </a:r>
            <a:r>
              <a:rPr lang="en-US" altLang="zh-TW" sz="1600" b="1" dirty="0">
                <a:latin typeface="微軟正黑體" panose="020B0604030504040204" pitchFamily="34" charset="-120"/>
                <a:ea typeface="微軟正黑體" panose="020B0604030504040204" pitchFamily="34" charset="-120"/>
              </a:rPr>
              <a:t>SanDisk)</a:t>
            </a:r>
            <a:endParaRPr lang="zh-TW" altLang="en-US" sz="1600" b="1" dirty="0">
              <a:latin typeface="微軟正黑體" panose="020B0604030504040204" pitchFamily="34" charset="-120"/>
              <a:ea typeface="微軟正黑體" panose="020B0604030504040204" pitchFamily="34" charset="-120"/>
            </a:endParaRP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6523" y="3179406"/>
            <a:ext cx="597713" cy="1509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1930" y="3261698"/>
            <a:ext cx="1195022" cy="134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2109" y="3400984"/>
            <a:ext cx="1346347" cy="1205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578899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53506" y="2644012"/>
            <a:ext cx="2208490" cy="2303031"/>
          </a:xfrm>
          <a:prstGeom prst="rect">
            <a:avLst/>
          </a:prstGeom>
          <a:noFill/>
          <a:ln>
            <a:noFill/>
          </a:ln>
          <a:effectLst>
            <a:outerShdw dist="35921" dir="2700000" algn="ctr" rotWithShape="0">
              <a:schemeClr val="bg2"/>
            </a:outerShdw>
            <a:reflection blurRad="6350" stA="52000" endA="3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標題 3"/>
          <p:cNvSpPr>
            <a:spLocks noGrp="1"/>
          </p:cNvSpPr>
          <p:nvPr>
            <p:ph type="title"/>
          </p:nvPr>
        </p:nvSpPr>
        <p:spPr/>
        <p:txBody>
          <a:bodyPr>
            <a:normAutofit/>
          </a:bodyPr>
          <a:lstStyle/>
          <a:p>
            <a:r>
              <a:rPr lang="zh-TW" altLang="en-US" dirty="0" smtClean="0"/>
              <a:t>複合式隨身碟</a:t>
            </a:r>
            <a:endParaRPr lang="zh-TW" altLang="en-US" dirty="0"/>
          </a:p>
        </p:txBody>
      </p:sp>
      <p:sp>
        <p:nvSpPr>
          <p:cNvPr id="5" name="內容版面配置區 4"/>
          <p:cNvSpPr>
            <a:spLocks noGrp="1"/>
          </p:cNvSpPr>
          <p:nvPr>
            <p:ph idx="1"/>
          </p:nvPr>
        </p:nvSpPr>
        <p:spPr/>
        <p:txBody>
          <a:bodyPr>
            <a:normAutofit/>
          </a:bodyPr>
          <a:lstStyle/>
          <a:p>
            <a:r>
              <a:rPr lang="zh-TW" altLang="en-US" dirty="0" smtClean="0"/>
              <a:t>有的</a:t>
            </a:r>
            <a:r>
              <a:rPr lang="zh-TW" altLang="en-US" dirty="0"/>
              <a:t>隨身碟兼具多項功能，除了可儲存資料外，</a:t>
            </a:r>
            <a:r>
              <a:rPr lang="zh-TW" altLang="en-US" dirty="0" smtClean="0"/>
              <a:t>還具備錄音</a:t>
            </a:r>
            <a:r>
              <a:rPr lang="zh-TW" altLang="en-US" dirty="0"/>
              <a:t>、</a:t>
            </a:r>
            <a:r>
              <a:rPr lang="en-US" altLang="zh-TW" dirty="0"/>
              <a:t>MP3</a:t>
            </a:r>
            <a:r>
              <a:rPr lang="zh-TW" altLang="en-US" dirty="0"/>
              <a:t>及收音機</a:t>
            </a:r>
            <a:r>
              <a:rPr lang="zh-TW" altLang="en-US" dirty="0" smtClean="0"/>
              <a:t>功能。</a:t>
            </a:r>
            <a:endParaRPr lang="zh-TW" altLang="en-US" dirty="0"/>
          </a:p>
          <a:p>
            <a:endParaRPr lang="zh-TW" altLang="en-US" dirty="0"/>
          </a:p>
        </p:txBody>
      </p:sp>
      <p:sp>
        <p:nvSpPr>
          <p:cNvPr id="12" name="矩形 11"/>
          <p:cNvSpPr/>
          <p:nvPr/>
        </p:nvSpPr>
        <p:spPr>
          <a:xfrm>
            <a:off x="-1" y="4245805"/>
            <a:ext cx="4707015" cy="369332"/>
          </a:xfrm>
          <a:prstGeom prst="rect">
            <a:avLst/>
          </a:prstGeom>
          <a:solidFill>
            <a:schemeClr val="accent5">
              <a:lumMod val="50000"/>
            </a:schemeClr>
          </a:solidFill>
        </p:spPr>
        <p:txBody>
          <a:bodyPr wrap="square">
            <a:spAutoFit/>
          </a:bodyPr>
          <a:lstStyle/>
          <a:p>
            <a:r>
              <a:rPr lang="zh-TW" altLang="en-US" b="1" dirty="0">
                <a:solidFill>
                  <a:schemeClr val="bg1"/>
                </a:solidFill>
                <a:latin typeface="微軟正黑體" pitchFamily="34" charset="-120"/>
                <a:ea typeface="微軟正黑體" pitchFamily="34" charset="-120"/>
              </a:rPr>
              <a:t>複合式隨身碟</a:t>
            </a:r>
            <a:r>
              <a:rPr lang="zh-TW" altLang="en-US" b="1" dirty="0" smtClean="0">
                <a:solidFill>
                  <a:schemeClr val="bg1"/>
                </a:solidFill>
                <a:latin typeface="微軟正黑體" pitchFamily="34" charset="-120"/>
                <a:ea typeface="微軟正黑體" pitchFamily="34" charset="-120"/>
              </a:rPr>
              <a:t>兼具錄音</a:t>
            </a:r>
            <a:r>
              <a:rPr lang="zh-TW" altLang="en-US" b="1" dirty="0">
                <a:solidFill>
                  <a:schemeClr val="bg1"/>
                </a:solidFill>
                <a:latin typeface="微軟正黑體" pitchFamily="34" charset="-120"/>
                <a:ea typeface="微軟正黑體" pitchFamily="34" charset="-120"/>
              </a:rPr>
              <a:t>、</a:t>
            </a:r>
            <a:r>
              <a:rPr lang="en-US" altLang="zh-TW" b="1" dirty="0">
                <a:solidFill>
                  <a:schemeClr val="bg1"/>
                </a:solidFill>
                <a:latin typeface="微軟正黑體" pitchFamily="34" charset="-120"/>
                <a:ea typeface="微軟正黑體" pitchFamily="34" charset="-120"/>
              </a:rPr>
              <a:t>MP3</a:t>
            </a:r>
            <a:r>
              <a:rPr lang="zh-TW" altLang="en-US" b="1" dirty="0">
                <a:solidFill>
                  <a:schemeClr val="bg1"/>
                </a:solidFill>
                <a:latin typeface="微軟正黑體" pitchFamily="34" charset="-120"/>
                <a:ea typeface="微軟正黑體" pitchFamily="34" charset="-120"/>
              </a:rPr>
              <a:t>及收音機功能</a:t>
            </a:r>
          </a:p>
        </p:txBody>
      </p:sp>
      <p:pic>
        <p:nvPicPr>
          <p:cNvPr id="9" name="Picture 3"/>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932040" y="2706765"/>
            <a:ext cx="1980220" cy="2344076"/>
          </a:xfrm>
          <a:prstGeom prst="rect">
            <a:avLst/>
          </a:prstGeom>
          <a:noFill/>
          <a:ln>
            <a:noFill/>
          </a:ln>
          <a:effectLst>
            <a:outerShdw dist="35921" dir="2700000" algn="ctr" rotWithShape="0">
              <a:schemeClr val="bg2"/>
            </a:outerShdw>
            <a:reflection blurRad="6350" stA="50000" endA="300" endPos="5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181194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r>
              <a:rPr lang="zh-TW" altLang="en-US" dirty="0"/>
              <a:t>可攜式</a:t>
            </a:r>
            <a:r>
              <a:rPr lang="zh-TW" altLang="en-US" dirty="0" smtClean="0"/>
              <a:t>硬碟</a:t>
            </a:r>
            <a:endParaRPr lang="zh-TW" altLang="en-US" dirty="0"/>
          </a:p>
        </p:txBody>
      </p:sp>
      <p:sp>
        <p:nvSpPr>
          <p:cNvPr id="5" name="內容版面配置區 4"/>
          <p:cNvSpPr>
            <a:spLocks noGrp="1"/>
          </p:cNvSpPr>
          <p:nvPr>
            <p:ph idx="1"/>
          </p:nvPr>
        </p:nvSpPr>
        <p:spPr/>
        <p:txBody>
          <a:bodyPr>
            <a:normAutofit/>
          </a:bodyPr>
          <a:lstStyle/>
          <a:p>
            <a:r>
              <a:rPr lang="en-US" altLang="zh-TW" dirty="0" smtClean="0"/>
              <a:t>USB</a:t>
            </a:r>
            <a:r>
              <a:rPr lang="zh-TW" altLang="en-US" dirty="0"/>
              <a:t>外接</a:t>
            </a:r>
            <a:r>
              <a:rPr lang="zh-TW" altLang="en-US" dirty="0" smtClean="0"/>
              <a:t>硬碟是</a:t>
            </a:r>
            <a:r>
              <a:rPr lang="zh-TW" altLang="en-US" dirty="0"/>
              <a:t>一種體積小且重量輕的攜帶式儲存裝置，大約只有手掌般的大小，而且具有</a:t>
            </a:r>
            <a:r>
              <a:rPr lang="en-US" altLang="zh-TW" dirty="0"/>
              <a:t>USB</a:t>
            </a:r>
            <a:r>
              <a:rPr lang="zh-TW" altLang="en-US" dirty="0"/>
              <a:t>連接線即插即用的功能，可輕易地與個人電腦相連接，安裝極為便捷</a:t>
            </a:r>
            <a:r>
              <a:rPr lang="zh-TW" altLang="en-US" dirty="0" smtClean="0"/>
              <a:t>。</a:t>
            </a:r>
            <a:endParaRPr lang="zh-TW" altLang="en-US" dirty="0"/>
          </a:p>
        </p:txBody>
      </p:sp>
    </p:spTree>
    <p:extLst>
      <p:ext uri="{BB962C8B-B14F-4D97-AF65-F5344CB8AC3E}">
        <p14:creationId xmlns:p14="http://schemas.microsoft.com/office/powerpoint/2010/main" val="67539528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可攜式硬碟</a:t>
            </a:r>
          </a:p>
        </p:txBody>
      </p:sp>
      <p:sp>
        <p:nvSpPr>
          <p:cNvPr id="3" name="內容版面配置區 2"/>
          <p:cNvSpPr>
            <a:spLocks noGrp="1"/>
          </p:cNvSpPr>
          <p:nvPr>
            <p:ph idx="1"/>
          </p:nvPr>
        </p:nvSpPr>
        <p:spPr/>
        <p:txBody>
          <a:bodyPr/>
          <a:lstStyle/>
          <a:p>
            <a:r>
              <a:rPr lang="zh-TW" altLang="en-US" dirty="0"/>
              <a:t>體積雖然較隨身碟大，但容量</a:t>
            </a:r>
            <a:r>
              <a:rPr lang="zh-TW" altLang="en-US" dirty="0" smtClean="0"/>
              <a:t>可達</a:t>
            </a:r>
            <a:r>
              <a:rPr lang="zh-TW" altLang="en-US" dirty="0"/>
              <a:t>上百</a:t>
            </a:r>
            <a:r>
              <a:rPr lang="en-US" altLang="zh-TW" dirty="0"/>
              <a:t>GB</a:t>
            </a:r>
            <a:r>
              <a:rPr lang="zh-TW" altLang="en-US" dirty="0"/>
              <a:t>，是需攜帶大量</a:t>
            </a:r>
            <a:r>
              <a:rPr lang="zh-TW" altLang="en-US" dirty="0" smtClean="0"/>
              <a:t>資料人士</a:t>
            </a:r>
            <a:r>
              <a:rPr lang="zh-TW" altLang="en-US" dirty="0"/>
              <a:t>的最愛。</a:t>
            </a:r>
          </a:p>
          <a:p>
            <a:endParaRPr lang="zh-TW"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3954" y="2897260"/>
            <a:ext cx="2777199" cy="1637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53355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2510</TotalTime>
  <Words>3986</Words>
  <Application>Microsoft Office PowerPoint</Application>
  <PresentationFormat>如螢幕大小 (16:9)</PresentationFormat>
  <Paragraphs>331</Paragraphs>
  <Slides>99</Slides>
  <Notes>3</Notes>
  <HiddenSlides>0</HiddenSlides>
  <MMClips>0</MMClips>
  <ScaleCrop>false</ScaleCrop>
  <HeadingPairs>
    <vt:vector size="4" baseType="variant">
      <vt:variant>
        <vt:lpstr>佈景主題</vt:lpstr>
      </vt:variant>
      <vt:variant>
        <vt:i4>1</vt:i4>
      </vt:variant>
      <vt:variant>
        <vt:lpstr>投影片標題</vt:lpstr>
      </vt:variant>
      <vt:variant>
        <vt:i4>99</vt:i4>
      </vt:variant>
    </vt:vector>
  </HeadingPairs>
  <TitlesOfParts>
    <vt:vector size="100" baseType="lpstr">
      <vt:lpstr>Office 佈景主題</vt:lpstr>
      <vt:lpstr>計算機組織</vt:lpstr>
      <vt:lpstr>摩爾定律(Moore's Law)</vt:lpstr>
      <vt:lpstr>PowerPoint 簡報</vt:lpstr>
      <vt:lpstr>PowerPoint 簡報</vt:lpstr>
      <vt:lpstr>PowerPoint 簡報</vt:lpstr>
      <vt:lpstr>PowerPoint 簡報</vt:lpstr>
      <vt:lpstr>PowerPoint 簡報</vt:lpstr>
      <vt:lpstr>PowerPoint 簡報</vt:lpstr>
      <vt:lpstr>全球三大電腦展</vt:lpstr>
      <vt:lpstr>桌上型電腦</vt:lpstr>
      <vt:lpstr>PowerPoint 簡報</vt:lpstr>
      <vt:lpstr>PowerPoint 簡報</vt:lpstr>
      <vt:lpstr>3C</vt:lpstr>
      <vt:lpstr>3-1 中央處理器</vt:lpstr>
      <vt:lpstr>3-1 中央處理器</vt:lpstr>
      <vt:lpstr>暫存器</vt:lpstr>
      <vt:lpstr>暫存器</vt:lpstr>
      <vt:lpstr>PowerPoint 簡報</vt:lpstr>
      <vt:lpstr>控制單元</vt:lpstr>
      <vt:lpstr>控制單元</vt:lpstr>
      <vt:lpstr>算術邏輯單元</vt:lpstr>
      <vt:lpstr>算術邏輯單元</vt:lpstr>
      <vt:lpstr>PowerPoint 簡報</vt:lpstr>
      <vt:lpstr>XOR做資料遮罩的基礎</vt:lpstr>
      <vt:lpstr>XOR做資料遮罩的基礎</vt:lpstr>
      <vt:lpstr>QR Code</vt:lpstr>
      <vt:lpstr>匯流排</vt:lpstr>
      <vt:lpstr>匯流排</vt:lpstr>
      <vt:lpstr>3-1 中央處理器</vt:lpstr>
      <vt:lpstr>3-1 中央處理器</vt:lpstr>
      <vt:lpstr>微處理器發展簡史</vt:lpstr>
      <vt:lpstr>微處理器發展簡史</vt:lpstr>
      <vt:lpstr>微處理器發展簡史</vt:lpstr>
      <vt:lpstr>3-2 主記憶體</vt:lpstr>
      <vt:lpstr>3-2 主記憶體</vt:lpstr>
      <vt:lpstr>3-2 主記憶體</vt:lpstr>
      <vt:lpstr>3-2 主記憶體</vt:lpstr>
      <vt:lpstr>3-2 主記憶體</vt:lpstr>
      <vt:lpstr>3-2 主記憶體</vt:lpstr>
      <vt:lpstr>3-2 主記憶體</vt:lpstr>
      <vt:lpstr>3-2 主記憶體</vt:lpstr>
      <vt:lpstr>3-2 主記憶體</vt:lpstr>
      <vt:lpstr>SRAM 靜態隨機存取記憶體</vt:lpstr>
      <vt:lpstr>DRAM 動態隨機存取記憶體</vt:lpstr>
      <vt:lpstr>DRAM 動態隨機存取記憶體</vt:lpstr>
      <vt:lpstr>ROM</vt:lpstr>
      <vt:lpstr>3-2 主記憶體</vt:lpstr>
      <vt:lpstr>PowerPoint 簡報</vt:lpstr>
      <vt:lpstr>PowerPoint 簡報</vt:lpstr>
      <vt:lpstr>PowerPoint 簡報</vt:lpstr>
      <vt:lpstr>3-3 執行程式</vt:lpstr>
      <vt:lpstr>3-3 執行程式</vt:lpstr>
      <vt:lpstr>3-3 執行程式</vt:lpstr>
      <vt:lpstr>CPU執行程式的流程</vt:lpstr>
      <vt:lpstr>生產線技術</vt:lpstr>
      <vt:lpstr>生產線技術</vt:lpstr>
      <vt:lpstr> CPU執行時採用生產線技術 </vt:lpstr>
      <vt:lpstr>3-4 匯流排及介面</vt:lpstr>
      <vt:lpstr>3-4 匯流排及介面</vt:lpstr>
      <vt:lpstr>連接埠</vt:lpstr>
      <vt:lpstr>ISA、PCI、AGP</vt:lpstr>
      <vt:lpstr>ISA、PCI、AGP</vt:lpstr>
      <vt:lpstr>PCI Express</vt:lpstr>
      <vt:lpstr>PCI Express</vt:lpstr>
      <vt:lpstr>PCI Express</vt:lpstr>
      <vt:lpstr>USB</vt:lpstr>
      <vt:lpstr>USB</vt:lpstr>
      <vt:lpstr>USB傳輸速度</vt:lpstr>
      <vt:lpstr>IEEE 1394</vt:lpstr>
      <vt:lpstr>IEEE 1394</vt:lpstr>
      <vt:lpstr>隨插即用</vt:lpstr>
      <vt:lpstr>3-5 輸出入周邊設備</vt:lpstr>
      <vt:lpstr>3-5 輸出入周邊設備</vt:lpstr>
      <vt:lpstr>鍵盤 (keyboard)</vt:lpstr>
      <vt:lpstr>滑鼠 (mouse)</vt:lpstr>
      <vt:lpstr>滑鼠 (mouse)</vt:lpstr>
      <vt:lpstr>掃描器</vt:lpstr>
      <vt:lpstr>掃描器</vt:lpstr>
      <vt:lpstr>掃描器</vt:lpstr>
      <vt:lpstr>螢幕</vt:lpstr>
      <vt:lpstr>螢幕</vt:lpstr>
      <vt:lpstr>印表機</vt:lpstr>
      <vt:lpstr>印表機</vt:lpstr>
      <vt:lpstr>多功能印表機</vt:lpstr>
      <vt:lpstr>多功能印表機</vt:lpstr>
      <vt:lpstr>3-6 儲存裝置</vt:lpstr>
      <vt:lpstr>硬碟 (hard disk)</vt:lpstr>
      <vt:lpstr>硬碟 (hard disk)</vt:lpstr>
      <vt:lpstr>磁帶</vt:lpstr>
      <vt:lpstr>磁帶</vt:lpstr>
      <vt:lpstr>光碟片</vt:lpstr>
      <vt:lpstr>光碟片</vt:lpstr>
      <vt:lpstr>光碟片</vt:lpstr>
      <vt:lpstr>記憶卡</vt:lpstr>
      <vt:lpstr>讀卡機</vt:lpstr>
      <vt:lpstr>隨身碟</vt:lpstr>
      <vt:lpstr>複合式隨身碟</vt:lpstr>
      <vt:lpstr>可攜式硬碟</vt:lpstr>
      <vt:lpstr>可攜式硬碟</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chwa</cp:lastModifiedBy>
  <cp:revision>212</cp:revision>
  <dcterms:created xsi:type="dcterms:W3CDTF">2015-04-21T01:58:17Z</dcterms:created>
  <dcterms:modified xsi:type="dcterms:W3CDTF">2024-07-05T08:54:34Z</dcterms:modified>
</cp:coreProperties>
</file>